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3" r:id="rId2"/>
    <p:sldId id="262" r:id="rId3"/>
    <p:sldId id="259" r:id="rId4"/>
    <p:sldId id="260" r:id="rId5"/>
    <p:sldId id="29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6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ần Hồng Phúc" userId="5fe9219d-a548-4783-b148-d5c43dd3e013" providerId="ADAL" clId="{F7E8D9B0-E4FC-4DE1-9BE3-3067DDBC92FD}"/>
    <pc:docChg chg="custSel addSld delSld modSld">
      <pc:chgData name="Trần Hồng Phúc" userId="5fe9219d-a548-4783-b148-d5c43dd3e013" providerId="ADAL" clId="{F7E8D9B0-E4FC-4DE1-9BE3-3067DDBC92FD}" dt="2021-10-18T02:42:36.370" v="147"/>
      <pc:docMkLst>
        <pc:docMk/>
      </pc:docMkLst>
      <pc:sldChg chg="addSp delSp modSp del mod">
        <pc:chgData name="Trần Hồng Phúc" userId="5fe9219d-a548-4783-b148-d5c43dd3e013" providerId="ADAL" clId="{F7E8D9B0-E4FC-4DE1-9BE3-3067DDBC92FD}" dt="2021-10-18T02:36:47.394" v="4" actId="47"/>
        <pc:sldMkLst>
          <pc:docMk/>
          <pc:sldMk cId="3728164914" sldId="257"/>
        </pc:sldMkLst>
        <pc:graphicFrameChg chg="add del mod">
          <ac:chgData name="Trần Hồng Phúc" userId="5fe9219d-a548-4783-b148-d5c43dd3e013" providerId="ADAL" clId="{F7E8D9B0-E4FC-4DE1-9BE3-3067DDBC92FD}" dt="2021-10-18T02:36:44.967" v="2"/>
          <ac:graphicFrameMkLst>
            <pc:docMk/>
            <pc:sldMk cId="3728164914" sldId="257"/>
            <ac:graphicFrameMk id="2" creationId="{C36404EF-86BB-4C83-B3DC-667CDBEDA5DC}"/>
          </ac:graphicFrameMkLst>
        </pc:graphicFrameChg>
      </pc:sldChg>
      <pc:sldChg chg="del">
        <pc:chgData name="Trần Hồng Phúc" userId="5fe9219d-a548-4783-b148-d5c43dd3e013" providerId="ADAL" clId="{F7E8D9B0-E4FC-4DE1-9BE3-3067DDBC92FD}" dt="2021-10-18T02:39:41.860" v="14" actId="47"/>
        <pc:sldMkLst>
          <pc:docMk/>
          <pc:sldMk cId="2398939025" sldId="258"/>
        </pc:sldMkLst>
      </pc:sldChg>
      <pc:sldChg chg="delSp modSp modAnim">
        <pc:chgData name="Trần Hồng Phúc" userId="5fe9219d-a548-4783-b148-d5c43dd3e013" providerId="ADAL" clId="{F7E8D9B0-E4FC-4DE1-9BE3-3067DDBC92FD}" dt="2021-10-18T02:40:02.245" v="16" actId="478"/>
        <pc:sldMkLst>
          <pc:docMk/>
          <pc:sldMk cId="3137216783" sldId="259"/>
        </pc:sldMkLst>
        <pc:spChg chg="del">
          <ac:chgData name="Trần Hồng Phúc" userId="5fe9219d-a548-4783-b148-d5c43dd3e013" providerId="ADAL" clId="{F7E8D9B0-E4FC-4DE1-9BE3-3067DDBC92FD}" dt="2021-10-18T02:40:02.245" v="16" actId="478"/>
          <ac:spMkLst>
            <pc:docMk/>
            <pc:sldMk cId="3137216783" sldId="259"/>
            <ac:spMk id="36884" creationId="{00000000-0000-0000-0000-000000000000}"/>
          </ac:spMkLst>
        </pc:spChg>
        <pc:spChg chg="mod">
          <ac:chgData name="Trần Hồng Phúc" userId="5fe9219d-a548-4783-b148-d5c43dd3e013" providerId="ADAL" clId="{F7E8D9B0-E4FC-4DE1-9BE3-3067DDBC92FD}" dt="2021-10-18T02:39:58.211" v="15"/>
          <ac:spMkLst>
            <pc:docMk/>
            <pc:sldMk cId="3137216783" sldId="259"/>
            <ac:spMk id="36929" creationId="{00000000-0000-0000-0000-000000000000}"/>
          </ac:spMkLst>
        </pc:spChg>
      </pc:sldChg>
      <pc:sldChg chg="modSp">
        <pc:chgData name="Trần Hồng Phúc" userId="5fe9219d-a548-4783-b148-d5c43dd3e013" providerId="ADAL" clId="{F7E8D9B0-E4FC-4DE1-9BE3-3067DDBC92FD}" dt="2021-10-18T02:42:16.712" v="146" actId="2711"/>
        <pc:sldMkLst>
          <pc:docMk/>
          <pc:sldMk cId="151870258" sldId="260"/>
        </pc:sldMkLst>
        <pc:spChg chg="mod">
          <ac:chgData name="Trần Hồng Phúc" userId="5fe9219d-a548-4783-b148-d5c43dd3e013" providerId="ADAL" clId="{F7E8D9B0-E4FC-4DE1-9BE3-3067DDBC92FD}" dt="2021-10-18T02:42:16.712" v="146" actId="2711"/>
          <ac:spMkLst>
            <pc:docMk/>
            <pc:sldMk cId="151870258" sldId="260"/>
            <ac:spMk id="22542" creationId="{00000000-0000-0000-0000-000000000000}"/>
          </ac:spMkLst>
        </pc:spChg>
        <pc:spChg chg="mod">
          <ac:chgData name="Trần Hồng Phúc" userId="5fe9219d-a548-4783-b148-d5c43dd3e013" providerId="ADAL" clId="{F7E8D9B0-E4FC-4DE1-9BE3-3067DDBC92FD}" dt="2021-10-18T02:42:16.712" v="146" actId="2711"/>
          <ac:spMkLst>
            <pc:docMk/>
            <pc:sldMk cId="151870258" sldId="260"/>
            <ac:spMk id="22543" creationId="{00000000-0000-0000-0000-000000000000}"/>
          </ac:spMkLst>
        </pc:spChg>
        <pc:spChg chg="mod">
          <ac:chgData name="Trần Hồng Phúc" userId="5fe9219d-a548-4783-b148-d5c43dd3e013" providerId="ADAL" clId="{F7E8D9B0-E4FC-4DE1-9BE3-3067DDBC92FD}" dt="2021-10-18T02:42:16.712" v="146" actId="2711"/>
          <ac:spMkLst>
            <pc:docMk/>
            <pc:sldMk cId="151870258" sldId="260"/>
            <ac:spMk id="22544" creationId="{00000000-0000-0000-0000-000000000000}"/>
          </ac:spMkLst>
        </pc:spChg>
        <pc:spChg chg="mod">
          <ac:chgData name="Trần Hồng Phúc" userId="5fe9219d-a548-4783-b148-d5c43dd3e013" providerId="ADAL" clId="{F7E8D9B0-E4FC-4DE1-9BE3-3067DDBC92FD}" dt="2021-10-18T02:42:16.712" v="146" actId="2711"/>
          <ac:spMkLst>
            <pc:docMk/>
            <pc:sldMk cId="151870258" sldId="260"/>
            <ac:spMk id="22545" creationId="{00000000-0000-0000-0000-000000000000}"/>
          </ac:spMkLst>
        </pc:spChg>
        <pc:spChg chg="mod">
          <ac:chgData name="Trần Hồng Phúc" userId="5fe9219d-a548-4783-b148-d5c43dd3e013" providerId="ADAL" clId="{F7E8D9B0-E4FC-4DE1-9BE3-3067DDBC92FD}" dt="2021-10-18T02:42:16.712" v="146" actId="2711"/>
          <ac:spMkLst>
            <pc:docMk/>
            <pc:sldMk cId="151870258" sldId="260"/>
            <ac:spMk id="22546" creationId="{00000000-0000-0000-0000-000000000000}"/>
          </ac:spMkLst>
        </pc:spChg>
        <pc:spChg chg="mod">
          <ac:chgData name="Trần Hồng Phúc" userId="5fe9219d-a548-4783-b148-d5c43dd3e013" providerId="ADAL" clId="{F7E8D9B0-E4FC-4DE1-9BE3-3067DDBC92FD}" dt="2021-10-18T02:42:16.712" v="146" actId="2711"/>
          <ac:spMkLst>
            <pc:docMk/>
            <pc:sldMk cId="151870258" sldId="260"/>
            <ac:spMk id="22547" creationId="{00000000-0000-0000-0000-000000000000}"/>
          </ac:spMkLst>
        </pc:spChg>
        <pc:spChg chg="mod">
          <ac:chgData name="Trần Hồng Phúc" userId="5fe9219d-a548-4783-b148-d5c43dd3e013" providerId="ADAL" clId="{F7E8D9B0-E4FC-4DE1-9BE3-3067DDBC92FD}" dt="2021-10-18T02:42:16.712" v="146" actId="2711"/>
          <ac:spMkLst>
            <pc:docMk/>
            <pc:sldMk cId="151870258" sldId="260"/>
            <ac:spMk id="22548" creationId="{00000000-0000-0000-0000-000000000000}"/>
          </ac:spMkLst>
        </pc:spChg>
        <pc:spChg chg="mod">
          <ac:chgData name="Trần Hồng Phúc" userId="5fe9219d-a548-4783-b148-d5c43dd3e013" providerId="ADAL" clId="{F7E8D9B0-E4FC-4DE1-9BE3-3067DDBC92FD}" dt="2021-10-18T02:42:16.712" v="146" actId="2711"/>
          <ac:spMkLst>
            <pc:docMk/>
            <pc:sldMk cId="151870258" sldId="260"/>
            <ac:spMk id="22549" creationId="{00000000-0000-0000-0000-000000000000}"/>
          </ac:spMkLst>
        </pc:spChg>
        <pc:spChg chg="mod">
          <ac:chgData name="Trần Hồng Phúc" userId="5fe9219d-a548-4783-b148-d5c43dd3e013" providerId="ADAL" clId="{F7E8D9B0-E4FC-4DE1-9BE3-3067DDBC92FD}" dt="2021-10-18T02:42:16.712" v="146" actId="2711"/>
          <ac:spMkLst>
            <pc:docMk/>
            <pc:sldMk cId="151870258" sldId="260"/>
            <ac:spMk id="22550" creationId="{00000000-0000-0000-0000-000000000000}"/>
          </ac:spMkLst>
        </pc:spChg>
        <pc:spChg chg="mod">
          <ac:chgData name="Trần Hồng Phúc" userId="5fe9219d-a548-4783-b148-d5c43dd3e013" providerId="ADAL" clId="{F7E8D9B0-E4FC-4DE1-9BE3-3067DDBC92FD}" dt="2021-10-18T02:42:16.712" v="146" actId="2711"/>
          <ac:spMkLst>
            <pc:docMk/>
            <pc:sldMk cId="151870258" sldId="260"/>
            <ac:spMk id="22551" creationId="{00000000-0000-0000-0000-000000000000}"/>
          </ac:spMkLst>
        </pc:spChg>
        <pc:spChg chg="mod">
          <ac:chgData name="Trần Hồng Phúc" userId="5fe9219d-a548-4783-b148-d5c43dd3e013" providerId="ADAL" clId="{F7E8D9B0-E4FC-4DE1-9BE3-3067DDBC92FD}" dt="2021-10-18T02:42:16.712" v="146" actId="2711"/>
          <ac:spMkLst>
            <pc:docMk/>
            <pc:sldMk cId="151870258" sldId="260"/>
            <ac:spMk id="22552" creationId="{00000000-0000-0000-0000-000000000000}"/>
          </ac:spMkLst>
        </pc:spChg>
        <pc:spChg chg="mod">
          <ac:chgData name="Trần Hồng Phúc" userId="5fe9219d-a548-4783-b148-d5c43dd3e013" providerId="ADAL" clId="{F7E8D9B0-E4FC-4DE1-9BE3-3067DDBC92FD}" dt="2021-10-18T02:42:16.712" v="146" actId="2711"/>
          <ac:spMkLst>
            <pc:docMk/>
            <pc:sldMk cId="151870258" sldId="260"/>
            <ac:spMk id="22553" creationId="{00000000-0000-0000-0000-000000000000}"/>
          </ac:spMkLst>
        </pc:spChg>
        <pc:spChg chg="mod">
          <ac:chgData name="Trần Hồng Phúc" userId="5fe9219d-a548-4783-b148-d5c43dd3e013" providerId="ADAL" clId="{F7E8D9B0-E4FC-4DE1-9BE3-3067DDBC92FD}" dt="2021-10-18T02:42:16.712" v="146" actId="2711"/>
          <ac:spMkLst>
            <pc:docMk/>
            <pc:sldMk cId="151870258" sldId="260"/>
            <ac:spMk id="22554" creationId="{00000000-0000-0000-0000-000000000000}"/>
          </ac:spMkLst>
        </pc:spChg>
        <pc:spChg chg="mod">
          <ac:chgData name="Trần Hồng Phúc" userId="5fe9219d-a548-4783-b148-d5c43dd3e013" providerId="ADAL" clId="{F7E8D9B0-E4FC-4DE1-9BE3-3067DDBC92FD}" dt="2021-10-18T02:42:16.712" v="146" actId="2711"/>
          <ac:spMkLst>
            <pc:docMk/>
            <pc:sldMk cId="151870258" sldId="260"/>
            <ac:spMk id="22555" creationId="{00000000-0000-0000-0000-000000000000}"/>
          </ac:spMkLst>
        </pc:spChg>
        <pc:spChg chg="mod">
          <ac:chgData name="Trần Hồng Phúc" userId="5fe9219d-a548-4783-b148-d5c43dd3e013" providerId="ADAL" clId="{F7E8D9B0-E4FC-4DE1-9BE3-3067DDBC92FD}" dt="2021-10-18T02:42:16.712" v="146" actId="2711"/>
          <ac:spMkLst>
            <pc:docMk/>
            <pc:sldMk cId="151870258" sldId="260"/>
            <ac:spMk id="22556" creationId="{00000000-0000-0000-0000-000000000000}"/>
          </ac:spMkLst>
        </pc:spChg>
        <pc:spChg chg="mod">
          <ac:chgData name="Trần Hồng Phúc" userId="5fe9219d-a548-4783-b148-d5c43dd3e013" providerId="ADAL" clId="{F7E8D9B0-E4FC-4DE1-9BE3-3067DDBC92FD}" dt="2021-10-18T02:42:16.712" v="146" actId="2711"/>
          <ac:spMkLst>
            <pc:docMk/>
            <pc:sldMk cId="151870258" sldId="260"/>
            <ac:spMk id="22557" creationId="{00000000-0000-0000-0000-000000000000}"/>
          </ac:spMkLst>
        </pc:spChg>
        <pc:spChg chg="mod">
          <ac:chgData name="Trần Hồng Phúc" userId="5fe9219d-a548-4783-b148-d5c43dd3e013" providerId="ADAL" clId="{F7E8D9B0-E4FC-4DE1-9BE3-3067DDBC92FD}" dt="2021-10-18T02:42:16.712" v="146" actId="2711"/>
          <ac:spMkLst>
            <pc:docMk/>
            <pc:sldMk cId="151870258" sldId="260"/>
            <ac:spMk id="22558" creationId="{00000000-0000-0000-0000-000000000000}"/>
          </ac:spMkLst>
        </pc:spChg>
        <pc:spChg chg="mod">
          <ac:chgData name="Trần Hồng Phúc" userId="5fe9219d-a548-4783-b148-d5c43dd3e013" providerId="ADAL" clId="{F7E8D9B0-E4FC-4DE1-9BE3-3067DDBC92FD}" dt="2021-10-18T02:42:16.712" v="146" actId="2711"/>
          <ac:spMkLst>
            <pc:docMk/>
            <pc:sldMk cId="151870258" sldId="260"/>
            <ac:spMk id="22559" creationId="{00000000-0000-0000-0000-000000000000}"/>
          </ac:spMkLst>
        </pc:spChg>
        <pc:spChg chg="mod">
          <ac:chgData name="Trần Hồng Phúc" userId="5fe9219d-a548-4783-b148-d5c43dd3e013" providerId="ADAL" clId="{F7E8D9B0-E4FC-4DE1-9BE3-3067DDBC92FD}" dt="2021-10-18T02:42:16.712" v="146" actId="2711"/>
          <ac:spMkLst>
            <pc:docMk/>
            <pc:sldMk cId="151870258" sldId="260"/>
            <ac:spMk id="22560" creationId="{00000000-0000-0000-0000-000000000000}"/>
          </ac:spMkLst>
        </pc:spChg>
        <pc:spChg chg="mod">
          <ac:chgData name="Trần Hồng Phúc" userId="5fe9219d-a548-4783-b148-d5c43dd3e013" providerId="ADAL" clId="{F7E8D9B0-E4FC-4DE1-9BE3-3067DDBC92FD}" dt="2021-10-18T02:42:16.712" v="146" actId="2711"/>
          <ac:spMkLst>
            <pc:docMk/>
            <pc:sldMk cId="151870258" sldId="260"/>
            <ac:spMk id="22561" creationId="{00000000-0000-0000-0000-000000000000}"/>
          </ac:spMkLst>
        </pc:spChg>
        <pc:spChg chg="mod">
          <ac:chgData name="Trần Hồng Phúc" userId="5fe9219d-a548-4783-b148-d5c43dd3e013" providerId="ADAL" clId="{F7E8D9B0-E4FC-4DE1-9BE3-3067DDBC92FD}" dt="2021-10-18T02:42:16.712" v="146" actId="2711"/>
          <ac:spMkLst>
            <pc:docMk/>
            <pc:sldMk cId="151870258" sldId="260"/>
            <ac:spMk id="22562" creationId="{00000000-0000-0000-0000-000000000000}"/>
          </ac:spMkLst>
        </pc:spChg>
        <pc:spChg chg="mod">
          <ac:chgData name="Trần Hồng Phúc" userId="5fe9219d-a548-4783-b148-d5c43dd3e013" providerId="ADAL" clId="{F7E8D9B0-E4FC-4DE1-9BE3-3067DDBC92FD}" dt="2021-10-18T02:42:16.712" v="146" actId="2711"/>
          <ac:spMkLst>
            <pc:docMk/>
            <pc:sldMk cId="151870258" sldId="260"/>
            <ac:spMk id="22563" creationId="{00000000-0000-0000-0000-000000000000}"/>
          </ac:spMkLst>
        </pc:spChg>
        <pc:spChg chg="mod">
          <ac:chgData name="Trần Hồng Phúc" userId="5fe9219d-a548-4783-b148-d5c43dd3e013" providerId="ADAL" clId="{F7E8D9B0-E4FC-4DE1-9BE3-3067DDBC92FD}" dt="2021-10-18T02:42:16.712" v="146" actId="2711"/>
          <ac:spMkLst>
            <pc:docMk/>
            <pc:sldMk cId="151870258" sldId="260"/>
            <ac:spMk id="22564" creationId="{00000000-0000-0000-0000-000000000000}"/>
          </ac:spMkLst>
        </pc:spChg>
        <pc:spChg chg="mod">
          <ac:chgData name="Trần Hồng Phúc" userId="5fe9219d-a548-4783-b148-d5c43dd3e013" providerId="ADAL" clId="{F7E8D9B0-E4FC-4DE1-9BE3-3067DDBC92FD}" dt="2021-10-18T02:42:16.712" v="146" actId="2711"/>
          <ac:spMkLst>
            <pc:docMk/>
            <pc:sldMk cId="151870258" sldId="260"/>
            <ac:spMk id="22565" creationId="{00000000-0000-0000-0000-000000000000}"/>
          </ac:spMkLst>
        </pc:spChg>
        <pc:spChg chg="mod">
          <ac:chgData name="Trần Hồng Phúc" userId="5fe9219d-a548-4783-b148-d5c43dd3e013" providerId="ADAL" clId="{F7E8D9B0-E4FC-4DE1-9BE3-3067DDBC92FD}" dt="2021-10-18T02:42:16.712" v="146" actId="2711"/>
          <ac:spMkLst>
            <pc:docMk/>
            <pc:sldMk cId="151870258" sldId="260"/>
            <ac:spMk id="22566" creationId="{00000000-0000-0000-0000-000000000000}"/>
          </ac:spMkLst>
        </pc:spChg>
        <pc:spChg chg="mod">
          <ac:chgData name="Trần Hồng Phúc" userId="5fe9219d-a548-4783-b148-d5c43dd3e013" providerId="ADAL" clId="{F7E8D9B0-E4FC-4DE1-9BE3-3067DDBC92FD}" dt="2021-10-18T02:42:16.712" v="146" actId="2711"/>
          <ac:spMkLst>
            <pc:docMk/>
            <pc:sldMk cId="151870258" sldId="260"/>
            <ac:spMk id="22567" creationId="{00000000-0000-0000-0000-000000000000}"/>
          </ac:spMkLst>
        </pc:spChg>
        <pc:spChg chg="mod">
          <ac:chgData name="Trần Hồng Phúc" userId="5fe9219d-a548-4783-b148-d5c43dd3e013" providerId="ADAL" clId="{F7E8D9B0-E4FC-4DE1-9BE3-3067DDBC92FD}" dt="2021-10-18T02:42:16.712" v="146" actId="2711"/>
          <ac:spMkLst>
            <pc:docMk/>
            <pc:sldMk cId="151870258" sldId="260"/>
            <ac:spMk id="22568" creationId="{00000000-0000-0000-0000-000000000000}"/>
          </ac:spMkLst>
        </pc:spChg>
        <pc:spChg chg="mod">
          <ac:chgData name="Trần Hồng Phúc" userId="5fe9219d-a548-4783-b148-d5c43dd3e013" providerId="ADAL" clId="{F7E8D9B0-E4FC-4DE1-9BE3-3067DDBC92FD}" dt="2021-10-18T02:42:16.712" v="146" actId="2711"/>
          <ac:spMkLst>
            <pc:docMk/>
            <pc:sldMk cId="151870258" sldId="260"/>
            <ac:spMk id="22569" creationId="{00000000-0000-0000-0000-000000000000}"/>
          </ac:spMkLst>
        </pc:spChg>
        <pc:spChg chg="mod">
          <ac:chgData name="Trần Hồng Phúc" userId="5fe9219d-a548-4783-b148-d5c43dd3e013" providerId="ADAL" clId="{F7E8D9B0-E4FC-4DE1-9BE3-3067DDBC92FD}" dt="2021-10-18T02:42:16.712" v="146" actId="2711"/>
          <ac:spMkLst>
            <pc:docMk/>
            <pc:sldMk cId="151870258" sldId="260"/>
            <ac:spMk id="33799" creationId="{00000000-0000-0000-0000-000000000000}"/>
          </ac:spMkLst>
        </pc:spChg>
        <pc:spChg chg="mod">
          <ac:chgData name="Trần Hồng Phúc" userId="5fe9219d-a548-4783-b148-d5c43dd3e013" providerId="ADAL" clId="{F7E8D9B0-E4FC-4DE1-9BE3-3067DDBC92FD}" dt="2021-10-18T02:42:16.712" v="146" actId="2711"/>
          <ac:spMkLst>
            <pc:docMk/>
            <pc:sldMk cId="151870258" sldId="260"/>
            <ac:spMk id="33800" creationId="{00000000-0000-0000-0000-000000000000}"/>
          </ac:spMkLst>
        </pc:spChg>
        <pc:spChg chg="mod">
          <ac:chgData name="Trần Hồng Phúc" userId="5fe9219d-a548-4783-b148-d5c43dd3e013" providerId="ADAL" clId="{F7E8D9B0-E4FC-4DE1-9BE3-3067DDBC92FD}" dt="2021-10-18T02:42:16.712" v="146" actId="2711"/>
          <ac:spMkLst>
            <pc:docMk/>
            <pc:sldMk cId="151870258" sldId="260"/>
            <ac:spMk id="33801" creationId="{00000000-0000-0000-0000-000000000000}"/>
          </ac:spMkLst>
        </pc:spChg>
        <pc:spChg chg="mod">
          <ac:chgData name="Trần Hồng Phúc" userId="5fe9219d-a548-4783-b148-d5c43dd3e013" providerId="ADAL" clId="{F7E8D9B0-E4FC-4DE1-9BE3-3067DDBC92FD}" dt="2021-10-18T02:42:16.712" v="146" actId="2711"/>
          <ac:spMkLst>
            <pc:docMk/>
            <pc:sldMk cId="151870258" sldId="260"/>
            <ac:spMk id="33802" creationId="{00000000-0000-0000-0000-000000000000}"/>
          </ac:spMkLst>
        </pc:spChg>
        <pc:spChg chg="mod">
          <ac:chgData name="Trần Hồng Phúc" userId="5fe9219d-a548-4783-b148-d5c43dd3e013" providerId="ADAL" clId="{F7E8D9B0-E4FC-4DE1-9BE3-3067DDBC92FD}" dt="2021-10-18T02:42:16.712" v="146" actId="2711"/>
          <ac:spMkLst>
            <pc:docMk/>
            <pc:sldMk cId="151870258" sldId="260"/>
            <ac:spMk id="33803" creationId="{00000000-0000-0000-0000-000000000000}"/>
          </ac:spMkLst>
        </pc:spChg>
        <pc:spChg chg="mod">
          <ac:chgData name="Trần Hồng Phúc" userId="5fe9219d-a548-4783-b148-d5c43dd3e013" providerId="ADAL" clId="{F7E8D9B0-E4FC-4DE1-9BE3-3067DDBC92FD}" dt="2021-10-18T02:42:16.712" v="146" actId="2711"/>
          <ac:spMkLst>
            <pc:docMk/>
            <pc:sldMk cId="151870258" sldId="260"/>
            <ac:spMk id="33804" creationId="{00000000-0000-0000-0000-000000000000}"/>
          </ac:spMkLst>
        </pc:spChg>
        <pc:spChg chg="mod">
          <ac:chgData name="Trần Hồng Phúc" userId="5fe9219d-a548-4783-b148-d5c43dd3e013" providerId="ADAL" clId="{F7E8D9B0-E4FC-4DE1-9BE3-3067DDBC92FD}" dt="2021-10-18T02:42:16.712" v="146" actId="2711"/>
          <ac:spMkLst>
            <pc:docMk/>
            <pc:sldMk cId="151870258" sldId="260"/>
            <ac:spMk id="33806" creationId="{00000000-0000-0000-0000-000000000000}"/>
          </ac:spMkLst>
        </pc:spChg>
        <pc:spChg chg="mod">
          <ac:chgData name="Trần Hồng Phúc" userId="5fe9219d-a548-4783-b148-d5c43dd3e013" providerId="ADAL" clId="{F7E8D9B0-E4FC-4DE1-9BE3-3067DDBC92FD}" dt="2021-10-18T02:42:16.712" v="146" actId="2711"/>
          <ac:spMkLst>
            <pc:docMk/>
            <pc:sldMk cId="151870258" sldId="260"/>
            <ac:spMk id="33807" creationId="{00000000-0000-0000-0000-000000000000}"/>
          </ac:spMkLst>
        </pc:spChg>
        <pc:spChg chg="mod">
          <ac:chgData name="Trần Hồng Phúc" userId="5fe9219d-a548-4783-b148-d5c43dd3e013" providerId="ADAL" clId="{F7E8D9B0-E4FC-4DE1-9BE3-3067DDBC92FD}" dt="2021-10-18T02:42:16.712" v="146" actId="2711"/>
          <ac:spMkLst>
            <pc:docMk/>
            <pc:sldMk cId="151870258" sldId="260"/>
            <ac:spMk id="33808" creationId="{00000000-0000-0000-0000-000000000000}"/>
          </ac:spMkLst>
        </pc:spChg>
        <pc:graphicFrameChg chg="mod">
          <ac:chgData name="Trần Hồng Phúc" userId="5fe9219d-a548-4783-b148-d5c43dd3e013" providerId="ADAL" clId="{F7E8D9B0-E4FC-4DE1-9BE3-3067DDBC92FD}" dt="2021-10-18T02:42:16.712" v="146" actId="2711"/>
          <ac:graphicFrameMkLst>
            <pc:docMk/>
            <pc:sldMk cId="151870258" sldId="260"/>
            <ac:graphicFrameMk id="33796" creationId="{00000000-0000-0000-0000-000000000000}"/>
          </ac:graphicFrameMkLst>
        </pc:graphicFrameChg>
        <pc:graphicFrameChg chg="mod">
          <ac:chgData name="Trần Hồng Phúc" userId="5fe9219d-a548-4783-b148-d5c43dd3e013" providerId="ADAL" clId="{F7E8D9B0-E4FC-4DE1-9BE3-3067DDBC92FD}" dt="2021-10-18T02:42:16.712" v="146" actId="2711"/>
          <ac:graphicFrameMkLst>
            <pc:docMk/>
            <pc:sldMk cId="151870258" sldId="260"/>
            <ac:graphicFrameMk id="33797" creationId="{00000000-0000-0000-0000-000000000000}"/>
          </ac:graphicFrameMkLst>
        </pc:graphicFrameChg>
        <pc:graphicFrameChg chg="mod">
          <ac:chgData name="Trần Hồng Phúc" userId="5fe9219d-a548-4783-b148-d5c43dd3e013" providerId="ADAL" clId="{F7E8D9B0-E4FC-4DE1-9BE3-3067DDBC92FD}" dt="2021-10-18T02:42:16.712" v="146" actId="2711"/>
          <ac:graphicFrameMkLst>
            <pc:docMk/>
            <pc:sldMk cId="151870258" sldId="260"/>
            <ac:graphicFrameMk id="33798" creationId="{00000000-0000-0000-0000-000000000000}"/>
          </ac:graphicFrameMkLst>
        </pc:graphicFrameChg>
      </pc:sldChg>
      <pc:sldChg chg="modSp add mod">
        <pc:chgData name="Trần Hồng Phúc" userId="5fe9219d-a548-4783-b148-d5c43dd3e013" providerId="ADAL" clId="{F7E8D9B0-E4FC-4DE1-9BE3-3067DDBC92FD}" dt="2021-10-18T02:39:33.686" v="13" actId="207"/>
        <pc:sldMkLst>
          <pc:docMk/>
          <pc:sldMk cId="0" sldId="262"/>
        </pc:sldMkLst>
        <pc:spChg chg="mod">
          <ac:chgData name="Trần Hồng Phúc" userId="5fe9219d-a548-4783-b148-d5c43dd3e013" providerId="ADAL" clId="{F7E8D9B0-E4FC-4DE1-9BE3-3067DDBC92FD}" dt="2021-10-18T02:39:08.893" v="10" actId="1076"/>
          <ac:spMkLst>
            <pc:docMk/>
            <pc:sldMk cId="0" sldId="262"/>
            <ac:spMk id="9218" creationId="{C9897467-1F0E-4A85-AA28-BD81B9784DA1}"/>
          </ac:spMkLst>
        </pc:spChg>
        <pc:spChg chg="mod">
          <ac:chgData name="Trần Hồng Phúc" userId="5fe9219d-a548-4783-b148-d5c43dd3e013" providerId="ADAL" clId="{F7E8D9B0-E4FC-4DE1-9BE3-3067DDBC92FD}" dt="2021-10-18T02:39:33.686" v="13" actId="207"/>
          <ac:spMkLst>
            <pc:docMk/>
            <pc:sldMk cId="0" sldId="262"/>
            <ac:spMk id="9221" creationId="{ADC89AAA-3006-4AB3-9AF0-218E88FEB0E4}"/>
          </ac:spMkLst>
        </pc:spChg>
      </pc:sldChg>
      <pc:sldChg chg="add">
        <pc:chgData name="Trần Hồng Phúc" userId="5fe9219d-a548-4783-b148-d5c43dd3e013" providerId="ADAL" clId="{F7E8D9B0-E4FC-4DE1-9BE3-3067DDBC92FD}" dt="2021-10-18T02:36:45.008" v="3"/>
        <pc:sldMkLst>
          <pc:docMk/>
          <pc:sldMk cId="0" sldId="293"/>
        </pc:sldMkLst>
      </pc:sldChg>
      <pc:sldChg chg="add">
        <pc:chgData name="Trần Hồng Phúc" userId="5fe9219d-a548-4783-b148-d5c43dd3e013" providerId="ADAL" clId="{F7E8D9B0-E4FC-4DE1-9BE3-3067DDBC92FD}" dt="2021-10-18T02:42:36.370" v="147"/>
        <pc:sldMkLst>
          <pc:docMk/>
          <pc:sldMk cId="0" sldId="294"/>
        </pc:sldMkLst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6AE700-BECF-46AD-8608-0F1879E11647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FD95CE-CD1A-4E5E-AFD4-8FF22226C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491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19D3E73E-8C6F-4BAF-8C7F-5EF3199FAE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9179D7AE-4D62-4645-AB63-38B66C9163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D6549512-4B0F-4FC0-B052-D2A06D02C9E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6F9F8D4-AC5D-4B41-A8C5-6B0C6D7EAACA}" type="slidenum">
              <a:rPr lang="en-US" altLang="en-US" sz="1200"/>
              <a:pPr/>
              <a:t>5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8183-AEE2-453E-BB2F-10D1D294FAB9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17544-C93A-4E28-8175-0337693C3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369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8183-AEE2-453E-BB2F-10D1D294FAB9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17544-C93A-4E28-8175-0337693C3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278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8183-AEE2-453E-BB2F-10D1D294FAB9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17544-C93A-4E28-8175-0337693C3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17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8183-AEE2-453E-BB2F-10D1D294FAB9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17544-C93A-4E28-8175-0337693C3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603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8183-AEE2-453E-BB2F-10D1D294FAB9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17544-C93A-4E28-8175-0337693C3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935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8183-AEE2-453E-BB2F-10D1D294FAB9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17544-C93A-4E28-8175-0337693C3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232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8183-AEE2-453E-BB2F-10D1D294FAB9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17544-C93A-4E28-8175-0337693C3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969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8183-AEE2-453E-BB2F-10D1D294FAB9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17544-C93A-4E28-8175-0337693C3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441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8183-AEE2-453E-BB2F-10D1D294FAB9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17544-C93A-4E28-8175-0337693C3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182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8183-AEE2-453E-BB2F-10D1D294FAB9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17544-C93A-4E28-8175-0337693C3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345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8183-AEE2-453E-BB2F-10D1D294FAB9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17544-C93A-4E28-8175-0337693C3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634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B8183-AEE2-453E-BB2F-10D1D294FAB9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17544-C93A-4E28-8175-0337693C3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261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3" Type="http://schemas.openxmlformats.org/officeDocument/2006/relationships/audio" Target="../media/audio1.wav"/><Relationship Id="rId7" Type="http://schemas.openxmlformats.org/officeDocument/2006/relationships/image" Target="../media/image9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4" Type="http://schemas.openxmlformats.org/officeDocument/2006/relationships/image" Target="../media/image6.jpeg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>
            <a:extLst>
              <a:ext uri="{FF2B5EF4-FFF2-40B4-BE49-F238E27FC236}">
                <a16:creationId xmlns:a16="http://schemas.microsoft.com/office/drawing/2014/main" id="{25D9FC99-C093-49D4-A585-E0E4889C84E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111375" y="2593976"/>
            <a:ext cx="8045450" cy="8350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solidFill>
                  <a:srgbClr val="0000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.VnHelvetInsH" panose="020B7200000000000000"/>
              </a:rPr>
              <a:t>Luyện tập</a:t>
            </a:r>
          </a:p>
        </p:txBody>
      </p:sp>
      <p:sp>
        <p:nvSpPr>
          <p:cNvPr id="5123" name="WordArt 7">
            <a:extLst>
              <a:ext uri="{FF2B5EF4-FFF2-40B4-BE49-F238E27FC236}">
                <a16:creationId xmlns:a16="http://schemas.microsoft.com/office/drawing/2014/main" id="{A0B6DE2F-1C18-4BCC-8871-FA1DEE9CB64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92789" y="1928813"/>
            <a:ext cx="1076325" cy="5143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2800" kern="10"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.VnBahamasBH" panose="020BE200000000000000"/>
              </a:rPr>
              <a:t>Tiết 29</a:t>
            </a:r>
          </a:p>
        </p:txBody>
      </p:sp>
      <p:sp>
        <p:nvSpPr>
          <p:cNvPr id="5124" name="AutoShape 8">
            <a:extLst>
              <a:ext uri="{FF2B5EF4-FFF2-40B4-BE49-F238E27FC236}">
                <a16:creationId xmlns:a16="http://schemas.microsoft.com/office/drawing/2014/main" id="{D23969AC-73F0-4A30-B529-E734544F2A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4189" y="2214563"/>
            <a:ext cx="1527175" cy="228600"/>
          </a:xfrm>
          <a:prstGeom prst="ribbon">
            <a:avLst>
              <a:gd name="adj1" fmla="val 12500"/>
              <a:gd name="adj2" fmla="val 50000"/>
            </a:avLst>
          </a:prstGeom>
          <a:solidFill>
            <a:srgbClr val="FF0000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grpSp>
        <p:nvGrpSpPr>
          <p:cNvPr id="2058" name="Group 10">
            <a:extLst>
              <a:ext uri="{FF2B5EF4-FFF2-40B4-BE49-F238E27FC236}">
                <a16:creationId xmlns:a16="http://schemas.microsoft.com/office/drawing/2014/main" id="{964B1186-8E59-4E5B-9E6C-3A6DA35D3A0F}"/>
              </a:ext>
            </a:extLst>
          </p:cNvPr>
          <p:cNvGrpSpPr>
            <a:grpSpLocks/>
          </p:cNvGrpSpPr>
          <p:nvPr/>
        </p:nvGrpSpPr>
        <p:grpSpPr bwMode="auto">
          <a:xfrm>
            <a:off x="1638300" y="95250"/>
            <a:ext cx="8858250" cy="6629400"/>
            <a:chOff x="72" y="60"/>
            <a:chExt cx="5580" cy="4176"/>
          </a:xfrm>
        </p:grpSpPr>
        <p:sp>
          <p:nvSpPr>
            <p:cNvPr id="5129" name="AutoShape 11">
              <a:extLst>
                <a:ext uri="{FF2B5EF4-FFF2-40B4-BE49-F238E27FC236}">
                  <a16:creationId xmlns:a16="http://schemas.microsoft.com/office/drawing/2014/main" id="{B14F63D2-8BB9-4A42-9F67-35C62EC68E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72"/>
              <a:ext cx="1092" cy="835"/>
            </a:xfrm>
            <a:prstGeom prst="hexagon">
              <a:avLst>
                <a:gd name="adj" fmla="val 32695"/>
                <a:gd name="vf" fmla="val 115470"/>
              </a:avLst>
            </a:prstGeom>
            <a:solidFill>
              <a:srgbClr val="FFE0C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rgbClr val="FF9933"/>
                  </a:solidFill>
                  <a:latin typeface=".VnBahamasBH" panose="020BE200000000000000" pitchFamily="34" charset="0"/>
                </a:rPr>
                <a:t>häc</a:t>
              </a:r>
            </a:p>
          </p:txBody>
        </p:sp>
        <p:sp>
          <p:nvSpPr>
            <p:cNvPr id="5130" name="Oval 12">
              <a:extLst>
                <a:ext uri="{FF2B5EF4-FFF2-40B4-BE49-F238E27FC236}">
                  <a16:creationId xmlns:a16="http://schemas.microsoft.com/office/drawing/2014/main" id="{83622CD5-BE6B-45A5-BFFE-5AE1BF9D06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" y="60"/>
              <a:ext cx="876" cy="876"/>
            </a:xfrm>
            <a:prstGeom prst="ellipse">
              <a:avLst/>
            </a:prstGeom>
            <a:solidFill>
              <a:srgbClr val="FFFFB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rgbClr val="FF9933"/>
                  </a:solidFill>
                  <a:latin typeface=".VnBahamasBH" panose="020BE200000000000000" pitchFamily="34" charset="0"/>
                </a:rPr>
                <a:t>h×nh</a:t>
              </a:r>
            </a:p>
          </p:txBody>
        </p:sp>
        <p:sp>
          <p:nvSpPr>
            <p:cNvPr id="5131" name="AutoShape 13">
              <a:extLst>
                <a:ext uri="{FF2B5EF4-FFF2-40B4-BE49-F238E27FC236}">
                  <a16:creationId xmlns:a16="http://schemas.microsoft.com/office/drawing/2014/main" id="{03792EC8-F1FA-493A-854C-4D9A9B1DA2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" y="3434"/>
              <a:ext cx="864" cy="802"/>
            </a:xfrm>
            <a:prstGeom prst="can">
              <a:avLst>
                <a:gd name="adj" fmla="val 25000"/>
              </a:avLst>
            </a:prstGeom>
            <a:solidFill>
              <a:srgbClr val="C7AB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rgbClr val="FF0000"/>
                  </a:solidFill>
                  <a:latin typeface=".VnBahamasBH" panose="020BE200000000000000" pitchFamily="34" charset="0"/>
                </a:rPr>
                <a:t>líp</a:t>
              </a:r>
            </a:p>
          </p:txBody>
        </p:sp>
        <p:sp>
          <p:nvSpPr>
            <p:cNvPr id="5132" name="AutoShape 14">
              <a:extLst>
                <a:ext uri="{FF2B5EF4-FFF2-40B4-BE49-F238E27FC236}">
                  <a16:creationId xmlns:a16="http://schemas.microsoft.com/office/drawing/2014/main" id="{E7AC0B73-CF40-47C9-86A5-4D6328832E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40" y="3529"/>
              <a:ext cx="912" cy="659"/>
            </a:xfrm>
            <a:prstGeom prst="cube">
              <a:avLst>
                <a:gd name="adj" fmla="val 25000"/>
              </a:avLst>
            </a:prstGeom>
            <a:solidFill>
              <a:srgbClr val="8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rgbClr val="FF0000"/>
                  </a:solidFill>
                  <a:latin typeface=".VnBahamasBH" panose="020BE200000000000000" pitchFamily="34" charset="0"/>
                </a:rPr>
                <a:t>9</a:t>
              </a:r>
            </a:p>
          </p:txBody>
        </p:sp>
        <p:grpSp>
          <p:nvGrpSpPr>
            <p:cNvPr id="5133" name="Group 15">
              <a:extLst>
                <a:ext uri="{FF2B5EF4-FFF2-40B4-BE49-F238E27FC236}">
                  <a16:creationId xmlns:a16="http://schemas.microsoft.com/office/drawing/2014/main" id="{2B48CC93-5835-47C7-BE72-B974ECCE5D7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44" y="2170"/>
              <a:ext cx="577" cy="614"/>
              <a:chOff x="2544" y="2170"/>
              <a:chExt cx="577" cy="614"/>
            </a:xfrm>
          </p:grpSpPr>
          <p:sp>
            <p:nvSpPr>
              <p:cNvPr id="5134" name="Oval 16">
                <a:extLst>
                  <a:ext uri="{FF2B5EF4-FFF2-40B4-BE49-F238E27FC236}">
                    <a16:creationId xmlns:a16="http://schemas.microsoft.com/office/drawing/2014/main" id="{D806DB0F-E320-4CF4-AC18-2911F45BA3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4" y="2304"/>
                <a:ext cx="576" cy="480"/>
              </a:xfrm>
              <a:prstGeom prst="ellipse">
                <a:avLst/>
              </a:prstGeom>
              <a:solidFill>
                <a:srgbClr val="66FFFF"/>
              </a:solidFill>
              <a:ln w="19050" algn="ctr">
                <a:solidFill>
                  <a:srgbClr val="FF99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5135" name="Arc 17">
                <a:extLst>
                  <a:ext uri="{FF2B5EF4-FFF2-40B4-BE49-F238E27FC236}">
                    <a16:creationId xmlns:a16="http://schemas.microsoft.com/office/drawing/2014/main" id="{1110CB7B-D783-46F4-BABC-080D99D61125}"/>
                  </a:ext>
                </a:extLst>
              </p:cNvPr>
              <p:cNvSpPr>
                <a:spLocks/>
              </p:cNvSpPr>
              <p:nvPr/>
            </p:nvSpPr>
            <p:spPr bwMode="auto">
              <a:xfrm rot="6988819">
                <a:off x="2570" y="2189"/>
                <a:ext cx="570" cy="532"/>
              </a:xfrm>
              <a:custGeom>
                <a:avLst/>
                <a:gdLst>
                  <a:gd name="T0" fmla="*/ 0 w 21374"/>
                  <a:gd name="T1" fmla="*/ 0 h 19929"/>
                  <a:gd name="T2" fmla="*/ 0 w 21374"/>
                  <a:gd name="T3" fmla="*/ 0 h 19929"/>
                  <a:gd name="T4" fmla="*/ 0 w 21374"/>
                  <a:gd name="T5" fmla="*/ 0 h 19929"/>
                  <a:gd name="T6" fmla="*/ 0 60000 65536"/>
                  <a:gd name="T7" fmla="*/ 0 60000 65536"/>
                  <a:gd name="T8" fmla="*/ 0 60000 65536"/>
                  <a:gd name="T9" fmla="*/ 0 w 21374"/>
                  <a:gd name="T10" fmla="*/ 0 h 19929"/>
                  <a:gd name="T11" fmla="*/ 21374 w 21374"/>
                  <a:gd name="T12" fmla="*/ 19929 h 1992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374" h="19929" fill="none" extrusionOk="0">
                    <a:moveTo>
                      <a:pt x="8330" y="-1"/>
                    </a:moveTo>
                    <a:cubicBezTo>
                      <a:pt x="15328" y="2925"/>
                      <a:pt x="20279" y="9307"/>
                      <a:pt x="21374" y="16812"/>
                    </a:cubicBezTo>
                  </a:path>
                  <a:path w="21374" h="19929" stroke="0" extrusionOk="0">
                    <a:moveTo>
                      <a:pt x="8330" y="-1"/>
                    </a:moveTo>
                    <a:cubicBezTo>
                      <a:pt x="15328" y="2925"/>
                      <a:pt x="20279" y="9307"/>
                      <a:pt x="21374" y="16812"/>
                    </a:cubicBezTo>
                    <a:lnTo>
                      <a:pt x="0" y="19929"/>
                    </a:lnTo>
                    <a:lnTo>
                      <a:pt x="8330" y="-1"/>
                    </a:lnTo>
                    <a:close/>
                  </a:path>
                </a:pathLst>
              </a:custGeom>
              <a:noFill/>
              <a:ln w="19050">
                <a:solidFill>
                  <a:srgbClr val="FF99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solidFill>
                      <a:srgbClr val="CC9900"/>
                    </a:solidFill>
                    <a:latin typeface=".VnBahamasBH" panose="020BE200000000000000" pitchFamily="34" charset="0"/>
                  </a:rPr>
                  <a:t>hh9</a:t>
                </a:r>
              </a:p>
            </p:txBody>
          </p:sp>
        </p:grpSp>
      </p:grpSp>
      <p:sp>
        <p:nvSpPr>
          <p:cNvPr id="5126" name="WordArt 18" descr="Denim">
            <a:extLst>
              <a:ext uri="{FF2B5EF4-FFF2-40B4-BE49-F238E27FC236}">
                <a16:creationId xmlns:a16="http://schemas.microsoft.com/office/drawing/2014/main" id="{DDE8B4D8-35EC-4C47-85FF-28AC60BECFE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984500" y="317500"/>
            <a:ext cx="6529388" cy="7429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Stop">
              <a:avLst>
                <a:gd name="adj" fmla="val 22222"/>
              </a:avLst>
            </a:prstTxWarp>
          </a:bodyPr>
          <a:lstStyle/>
          <a:p>
            <a:pPr algn="ctr"/>
            <a:r>
              <a:rPr lang="en-US" sz="4000" b="1" kern="10">
                <a:blipFill dpi="0" rotWithShape="1">
                  <a:blip r:embed="rId3"/>
                  <a:srcRect/>
                  <a:tile tx="0" ty="0" sx="100000" sy="100000" flip="none" algn="tl"/>
                </a:blipFill>
                <a:effectLst>
                  <a:prstShdw prst="shdw17" dist="17961" dir="2700000">
                    <a:srgbClr val="3D5C99"/>
                  </a:prstShdw>
                </a:effectLst>
                <a:latin typeface=".VnBahamasBH" panose="020BE200000000000000"/>
              </a:rPr>
              <a:t>HÌNH HỌC 9</a:t>
            </a:r>
          </a:p>
        </p:txBody>
      </p:sp>
      <p:sp>
        <p:nvSpPr>
          <p:cNvPr id="5127" name="Text Box 23">
            <a:extLst>
              <a:ext uri="{FF2B5EF4-FFF2-40B4-BE49-F238E27FC236}">
                <a16:creationId xmlns:a16="http://schemas.microsoft.com/office/drawing/2014/main" id="{A1AE7FA6-9077-4FF7-9E2C-70D6AA4A57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3276" y="5964238"/>
            <a:ext cx="522446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VÀ ĐÀO TẠO GÒ VẤP</a:t>
            </a:r>
          </a:p>
        </p:txBody>
      </p:sp>
      <p:pic>
        <p:nvPicPr>
          <p:cNvPr id="5128" name="Audio 2">
            <a:hlinkClick r:id="" action="ppaction://media"/>
            <a:extLst>
              <a:ext uri="{FF2B5EF4-FFF2-40B4-BE49-F238E27FC236}">
                <a16:creationId xmlns:a16="http://schemas.microsoft.com/office/drawing/2014/main" id="{6BED93B3-147C-4B24-8390-D634282D86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8238" y="6218238"/>
            <a:ext cx="4873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 advTm="145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6" presetClass="emph" presetSubtype="0" repeatCount="indefinite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2058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C9897467-1F0E-4A85-AA28-BD81B9784DA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728832" y="817228"/>
            <a:ext cx="8458200" cy="1470025"/>
          </a:xfrm>
        </p:spPr>
        <p:txBody>
          <a:bodyPr anchor="ctr">
            <a:normAutofit fontScale="90000"/>
          </a:bodyPr>
          <a:lstStyle/>
          <a:p>
            <a:pPr algn="l" eaLnBrk="1" hangingPunct="1"/>
            <a:b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(O,R)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AB= 2R.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Ax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By.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(O,R)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Qua C ta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AX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 </a:t>
            </a:r>
            <a:r>
              <a:rPr lang="en-US" alt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</a:t>
            </a:r>
            <a:br>
              <a:rPr lang="en-US" alt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3600" b="1" dirty="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1" name="Text Box 4">
            <a:extLst>
              <a:ext uri="{FF2B5EF4-FFF2-40B4-BE49-F238E27FC236}">
                <a16:creationId xmlns:a16="http://schemas.microsoft.com/office/drawing/2014/main" id="{89C96ACE-87F1-4A61-BC9E-8757FFC42E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0"/>
            <a:ext cx="2514600" cy="584200"/>
          </a:xfrm>
          <a:prstGeom prst="rect">
            <a:avLst/>
          </a:prstGeom>
          <a:solidFill>
            <a:schemeClr val="bg2"/>
          </a:solidFill>
          <a:ln w="9525"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bg2"/>
            </a:extrusionClr>
            <a:contourClr>
              <a:schemeClr val="bg2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TOÁN</a:t>
            </a:r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ADC89AAA-3006-4AB3-9AF0-218E88FEB0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8832" y="2308590"/>
            <a:ext cx="8001000" cy="501675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  </a:t>
            </a:r>
            <a:r>
              <a:rPr lang="en-US" altLang="en-US" sz="3200" b="1" dirty="0" err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altLang="en-US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 : OE </a:t>
            </a:r>
            <a:r>
              <a:rPr lang="en-US" alt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 CB</a:t>
            </a:r>
          </a:p>
          <a:p>
            <a:pPr eaLnBrk="1" hangingPunct="1">
              <a:defRPr/>
            </a:pPr>
            <a:r>
              <a:rPr lang="en-US" altLang="en-US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 </a:t>
            </a:r>
            <a:r>
              <a:rPr lang="en-US" altLang="en-US" sz="3200" b="1" dirty="0" err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altLang="en-US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altLang="en-US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DÔE  = 90</a:t>
            </a:r>
            <a:r>
              <a:rPr lang="en-US" altLang="en-US" sz="3200" b="1" baseline="30000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altLang="en-US" sz="3200" b="1" dirty="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n-US" altLang="en-US" sz="3200" b="1" dirty="0" err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altLang="en-US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AD . BE = R</a:t>
            </a:r>
            <a:r>
              <a:rPr lang="en-US" altLang="en-US" sz="3200" b="1" baseline="30000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eaLnBrk="1" hangingPunct="1">
              <a:defRPr/>
            </a:pPr>
            <a:r>
              <a:rPr lang="en-US" altLang="en-US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c/ </a:t>
            </a:r>
            <a:r>
              <a:rPr lang="en-US" altLang="en-US" sz="3200" b="1" dirty="0" err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altLang="en-US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altLang="en-US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OD // BC</a:t>
            </a:r>
          </a:p>
          <a:p>
            <a:pPr eaLnBrk="1" hangingPunct="1">
              <a:defRPr/>
            </a:pPr>
            <a:r>
              <a:rPr lang="en-US" altLang="en-US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d/ </a:t>
            </a:r>
            <a:r>
              <a:rPr lang="en-US" altLang="en-US" sz="3200" b="1" dirty="0" err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altLang="en-US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 </a:t>
            </a:r>
            <a:r>
              <a:rPr lang="en-US" altLang="en-US" sz="3200" b="1" dirty="0" err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altLang="en-US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altLang="en-US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AE </a:t>
            </a:r>
            <a:r>
              <a:rPr lang="en-US" altLang="en-US" sz="3200" b="1" dirty="0" err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BD .  </a:t>
            </a:r>
          </a:p>
          <a:p>
            <a:pPr eaLnBrk="1" hangingPunct="1">
              <a:defRPr/>
            </a:pPr>
            <a:r>
              <a:rPr lang="en-US" altLang="en-US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altLang="en-US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altLang="en-US" sz="32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CK // AD</a:t>
            </a:r>
          </a:p>
          <a:p>
            <a:pPr>
              <a:defRPr/>
            </a:pPr>
            <a:r>
              <a:rPr lang="en-US" altLang="en-US" sz="3200" b="1" dirty="0">
                <a:solidFill>
                  <a:srgbClr val="00B050"/>
                </a:solidFill>
                <a:latin typeface="VNI-Times" pitchFamily="2" charset="0"/>
              </a:rPr>
              <a:t>e/ </a:t>
            </a:r>
            <a:r>
              <a:rPr lang="en-US" altLang="en-US" sz="3200" b="1" dirty="0" err="1">
                <a:solidFill>
                  <a:srgbClr val="00B050"/>
                </a:solidFill>
                <a:latin typeface="VNI-Times" pitchFamily="2" charset="0"/>
              </a:rPr>
              <a:t>Gọi</a:t>
            </a:r>
            <a:r>
              <a:rPr lang="en-US" altLang="en-US" sz="3200" b="1" dirty="0">
                <a:solidFill>
                  <a:srgbClr val="00B050"/>
                </a:solidFill>
                <a:latin typeface="VNI-Times" pitchFamily="2" charset="0"/>
              </a:rPr>
              <a:t> H </a:t>
            </a:r>
            <a:r>
              <a:rPr lang="en-US" altLang="en-US" sz="3200" b="1" dirty="0" err="1">
                <a:solidFill>
                  <a:srgbClr val="00B050"/>
                </a:solidFill>
                <a:latin typeface="VNI-Times" pitchFamily="2" charset="0"/>
              </a:rPr>
              <a:t>là</a:t>
            </a:r>
            <a:r>
              <a:rPr lang="en-US" altLang="en-US" sz="3200" b="1" dirty="0">
                <a:solidFill>
                  <a:srgbClr val="00B050"/>
                </a:solidFill>
                <a:latin typeface="VNI-Times" pitchFamily="2" charset="0"/>
              </a:rPr>
              <a:t> </a:t>
            </a:r>
            <a:r>
              <a:rPr lang="en-US" altLang="en-US" sz="3200" b="1" dirty="0" err="1">
                <a:solidFill>
                  <a:srgbClr val="00B050"/>
                </a:solidFill>
                <a:latin typeface="VNI-Times" pitchFamily="2" charset="0"/>
              </a:rPr>
              <a:t>giao</a:t>
            </a:r>
            <a:r>
              <a:rPr lang="en-US" altLang="en-US" sz="3200" b="1" dirty="0">
                <a:solidFill>
                  <a:srgbClr val="00B050"/>
                </a:solidFill>
                <a:latin typeface="VNI-Times" pitchFamily="2" charset="0"/>
              </a:rPr>
              <a:t> </a:t>
            </a:r>
            <a:r>
              <a:rPr lang="en-US" altLang="en-US" sz="3200" b="1" dirty="0" err="1">
                <a:solidFill>
                  <a:srgbClr val="00B050"/>
                </a:solidFill>
                <a:latin typeface="VNI-Times" pitchFamily="2" charset="0"/>
              </a:rPr>
              <a:t>điểm</a:t>
            </a:r>
            <a:r>
              <a:rPr lang="en-US" altLang="en-US" sz="3200" b="1" dirty="0">
                <a:solidFill>
                  <a:srgbClr val="00B050"/>
                </a:solidFill>
                <a:latin typeface="VNI-Times" pitchFamily="2" charset="0"/>
              </a:rPr>
              <a:t> </a:t>
            </a:r>
            <a:r>
              <a:rPr lang="en-US" altLang="en-US" sz="3200" b="1" dirty="0" err="1">
                <a:solidFill>
                  <a:srgbClr val="00B050"/>
                </a:solidFill>
                <a:latin typeface="VNI-Times" pitchFamily="2" charset="0"/>
              </a:rPr>
              <a:t>của</a:t>
            </a:r>
            <a:r>
              <a:rPr lang="en-US" altLang="en-US" sz="3200" b="1" dirty="0">
                <a:solidFill>
                  <a:srgbClr val="00B050"/>
                </a:solidFill>
                <a:latin typeface="VNI-Times" pitchFamily="2" charset="0"/>
              </a:rPr>
              <a:t> CK </a:t>
            </a:r>
            <a:r>
              <a:rPr lang="en-US" altLang="en-US" sz="3200" b="1" dirty="0" err="1">
                <a:solidFill>
                  <a:srgbClr val="00B050"/>
                </a:solidFill>
                <a:latin typeface="VNI-Times" pitchFamily="2" charset="0"/>
              </a:rPr>
              <a:t>và</a:t>
            </a:r>
            <a:r>
              <a:rPr lang="en-US" altLang="en-US" sz="3200" b="1" dirty="0">
                <a:solidFill>
                  <a:srgbClr val="00B050"/>
                </a:solidFill>
                <a:latin typeface="VNI-Times" pitchFamily="2" charset="0"/>
              </a:rPr>
              <a:t> AB</a:t>
            </a:r>
          </a:p>
          <a:p>
            <a:pPr>
              <a:defRPr/>
            </a:pPr>
            <a:r>
              <a:rPr lang="en-US" altLang="en-US" sz="3200" b="1" dirty="0" err="1">
                <a:solidFill>
                  <a:srgbClr val="00B050"/>
                </a:solidFill>
                <a:latin typeface="VNI-Times" pitchFamily="2" charset="0"/>
              </a:rPr>
              <a:t>Chứng</a:t>
            </a:r>
            <a:r>
              <a:rPr lang="en-US" altLang="en-US" sz="3200" b="1" dirty="0">
                <a:solidFill>
                  <a:srgbClr val="00B050"/>
                </a:solidFill>
                <a:latin typeface="VNI-Times" pitchFamily="2" charset="0"/>
              </a:rPr>
              <a:t> </a:t>
            </a:r>
            <a:r>
              <a:rPr lang="en-US" altLang="en-US" sz="3200" b="1" dirty="0" err="1">
                <a:solidFill>
                  <a:srgbClr val="00B050"/>
                </a:solidFill>
                <a:latin typeface="VNI-Times" pitchFamily="2" charset="0"/>
              </a:rPr>
              <a:t>minh</a:t>
            </a:r>
            <a:r>
              <a:rPr lang="en-US" altLang="en-US" sz="3200" b="1" dirty="0">
                <a:solidFill>
                  <a:srgbClr val="00B050"/>
                </a:solidFill>
                <a:latin typeface="VNI-Times" pitchFamily="2" charset="0"/>
              </a:rPr>
              <a:t>: CK = KH</a:t>
            </a:r>
          </a:p>
          <a:p>
            <a:pPr>
              <a:defRPr/>
            </a:pPr>
            <a:r>
              <a:rPr lang="en-US" altLang="en-US" sz="3200" b="1" dirty="0">
                <a:solidFill>
                  <a:srgbClr val="00B050"/>
                </a:solidFill>
                <a:latin typeface="VNI-Times" pitchFamily="2" charset="0"/>
                <a:cs typeface="Times New Roman" panose="02020603050405020304" pitchFamily="18" charset="0"/>
              </a:rPr>
              <a:t>f/ </a:t>
            </a:r>
            <a:r>
              <a:rPr lang="en-US" altLang="en-US" sz="3200" b="1" dirty="0" err="1">
                <a:solidFill>
                  <a:srgbClr val="00B050"/>
                </a:solidFill>
                <a:latin typeface="VNI-Times" pitchFamily="2" charset="0"/>
              </a:rPr>
              <a:t>Chứng</a:t>
            </a:r>
            <a:r>
              <a:rPr lang="en-US" altLang="en-US" sz="3200" b="1" dirty="0">
                <a:solidFill>
                  <a:srgbClr val="00B050"/>
                </a:solidFill>
                <a:latin typeface="VNI-Times" pitchFamily="2" charset="0"/>
              </a:rPr>
              <a:t> </a:t>
            </a:r>
            <a:r>
              <a:rPr lang="en-US" altLang="en-US" sz="3200" b="1" dirty="0" err="1">
                <a:solidFill>
                  <a:srgbClr val="00B050"/>
                </a:solidFill>
                <a:latin typeface="VNI-Times" pitchFamily="2" charset="0"/>
              </a:rPr>
              <a:t>minh</a:t>
            </a:r>
            <a:r>
              <a:rPr lang="en-US" altLang="en-US" sz="3200" b="1" dirty="0">
                <a:solidFill>
                  <a:srgbClr val="00B050"/>
                </a:solidFill>
                <a:latin typeface="VNI-Times" pitchFamily="2" charset="0"/>
              </a:rPr>
              <a:t> </a:t>
            </a:r>
            <a:r>
              <a:rPr lang="en-US" altLang="en-US" sz="3200" b="1" dirty="0">
                <a:solidFill>
                  <a:srgbClr val="00B050"/>
                </a:solidFill>
                <a:latin typeface="VNI-Times" pitchFamily="2" charset="0"/>
                <a:cs typeface="Times New Roman" panose="02020603050405020304" pitchFamily="18" charset="0"/>
              </a:rPr>
              <a:t>: KH = KC</a:t>
            </a:r>
            <a:endParaRPr lang="en-US" altLang="en-US" sz="3200" b="1" dirty="0">
              <a:solidFill>
                <a:srgbClr val="00B050"/>
              </a:solidFill>
              <a:latin typeface="VNI-Times" pitchFamily="2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defRPr/>
            </a:pPr>
            <a:endParaRPr lang="en-US" altLang="en-US" sz="3200" b="1" dirty="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3" name="Audio 2">
            <a:hlinkClick r:id="" action="ppaction://media"/>
            <a:extLst>
              <a:ext uri="{FF2B5EF4-FFF2-40B4-BE49-F238E27FC236}">
                <a16:creationId xmlns:a16="http://schemas.microsoft.com/office/drawing/2014/main" id="{63EFCEB0-773C-4B4C-86EA-20A2E6D959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8238" y="6218238"/>
            <a:ext cx="4873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spd="slow" advTm="4313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Oval 2"/>
          <p:cNvSpPr>
            <a:spLocks noChangeArrowheads="1"/>
          </p:cNvSpPr>
          <p:nvPr/>
        </p:nvSpPr>
        <p:spPr bwMode="auto">
          <a:xfrm>
            <a:off x="7327900" y="1676400"/>
            <a:ext cx="2590800" cy="2514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07" name="Line 3"/>
          <p:cNvSpPr>
            <a:spLocks noChangeShapeType="1"/>
          </p:cNvSpPr>
          <p:nvPr/>
        </p:nvSpPr>
        <p:spPr bwMode="auto">
          <a:xfrm>
            <a:off x="7327900" y="29718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 flipV="1">
            <a:off x="7315200" y="304800"/>
            <a:ext cx="0" cy="2667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 flipV="1">
            <a:off x="9906000" y="330200"/>
            <a:ext cx="0" cy="2667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 flipH="1">
            <a:off x="7315200" y="990600"/>
            <a:ext cx="2590800" cy="114300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8074025" y="1790700"/>
            <a:ext cx="609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2" name="Oval 8"/>
          <p:cNvSpPr>
            <a:spLocks noChangeArrowheads="1"/>
          </p:cNvSpPr>
          <p:nvPr/>
        </p:nvSpPr>
        <p:spPr bwMode="auto">
          <a:xfrm>
            <a:off x="8658225" y="2921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7007225" y="2819401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A</a:t>
            </a: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7845425" y="1447801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C</a:t>
            </a: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7007225" y="1905001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D</a:t>
            </a:r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9906000" y="762001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E</a:t>
            </a:r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9906000" y="2819401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B</a:t>
            </a:r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9829800" y="152401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y</a:t>
            </a:r>
          </a:p>
        </p:txBody>
      </p:sp>
      <p:sp>
        <p:nvSpPr>
          <p:cNvPr id="21519" name="Text Box 15"/>
          <p:cNvSpPr txBox="1">
            <a:spLocks noChangeArrowheads="1"/>
          </p:cNvSpPr>
          <p:nvPr/>
        </p:nvSpPr>
        <p:spPr bwMode="auto">
          <a:xfrm>
            <a:off x="7315200" y="228601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x</a:t>
            </a:r>
          </a:p>
        </p:txBody>
      </p:sp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8686800" y="2971801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O</a:t>
            </a:r>
          </a:p>
        </p:txBody>
      </p:sp>
      <p:sp>
        <p:nvSpPr>
          <p:cNvPr id="21521" name="Rectangle 17"/>
          <p:cNvSpPr>
            <a:spLocks noChangeArrowheads="1"/>
          </p:cNvSpPr>
          <p:nvPr/>
        </p:nvSpPr>
        <p:spPr bwMode="auto">
          <a:xfrm rot="3594495">
            <a:off x="8091488" y="1773238"/>
            <a:ext cx="90488" cy="746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7315200" y="2819400"/>
            <a:ext cx="152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9767888" y="2819400"/>
            <a:ext cx="152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25" name="Line 21"/>
          <p:cNvSpPr>
            <a:spLocks noChangeShapeType="1"/>
          </p:cNvSpPr>
          <p:nvPr/>
        </p:nvSpPr>
        <p:spPr bwMode="auto">
          <a:xfrm flipH="1">
            <a:off x="7315200" y="990600"/>
            <a:ext cx="2590800" cy="19812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6" name="Line 22"/>
          <p:cNvSpPr>
            <a:spLocks noChangeShapeType="1"/>
          </p:cNvSpPr>
          <p:nvPr/>
        </p:nvSpPr>
        <p:spPr bwMode="auto">
          <a:xfrm>
            <a:off x="7315200" y="2133600"/>
            <a:ext cx="2590800" cy="8382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7" name="Line 23"/>
          <p:cNvSpPr>
            <a:spLocks noChangeShapeType="1"/>
          </p:cNvSpPr>
          <p:nvPr/>
        </p:nvSpPr>
        <p:spPr bwMode="auto">
          <a:xfrm>
            <a:off x="8091488" y="1785938"/>
            <a:ext cx="0" cy="60960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7772400" y="2057401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K</a:t>
            </a:r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3635376" y="1295401"/>
            <a:ext cx="1393825" cy="466725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  <a:latin typeface="VNI-Times" pitchFamily="2" charset="0"/>
              </a:rPr>
              <a:t>CK = KH</a:t>
            </a:r>
          </a:p>
        </p:txBody>
      </p:sp>
      <p:sp>
        <p:nvSpPr>
          <p:cNvPr id="36890" name="Rectangle 26"/>
          <p:cNvSpPr>
            <a:spLocks noChangeArrowheads="1"/>
          </p:cNvSpPr>
          <p:nvPr/>
        </p:nvSpPr>
        <p:spPr bwMode="auto">
          <a:xfrm>
            <a:off x="4092575" y="1752600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ym typeface="Symbol" panose="05050102010706020507" pitchFamily="18" charset="2"/>
              </a:rPr>
              <a:t></a:t>
            </a:r>
          </a:p>
        </p:txBody>
      </p:sp>
      <p:grpSp>
        <p:nvGrpSpPr>
          <p:cNvPr id="36891" name="Group 27"/>
          <p:cNvGrpSpPr>
            <a:grpSpLocks/>
          </p:cNvGrpSpPr>
          <p:nvPr/>
        </p:nvGrpSpPr>
        <p:grpSpPr bwMode="auto">
          <a:xfrm>
            <a:off x="2428875" y="2209800"/>
            <a:ext cx="1371600" cy="863600"/>
            <a:chOff x="864" y="1440"/>
            <a:chExt cx="1008" cy="544"/>
          </a:xfrm>
        </p:grpSpPr>
        <p:sp>
          <p:nvSpPr>
            <p:cNvPr id="21566" name="Text Box 28"/>
            <p:cNvSpPr txBox="1">
              <a:spLocks noChangeArrowheads="1"/>
            </p:cNvSpPr>
            <p:nvPr/>
          </p:nvSpPr>
          <p:spPr bwMode="auto">
            <a:xfrm>
              <a:off x="864" y="1440"/>
              <a:ext cx="1008" cy="544"/>
            </a:xfrm>
            <a:prstGeom prst="rect">
              <a:avLst/>
            </a:prstGeom>
            <a:noFill/>
            <a:ln w="9525">
              <a:solidFill>
                <a:srgbClr val="0000C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FF0000"/>
                  </a:solidFill>
                </a:rPr>
                <a:t>CK      KH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FF0000"/>
                  </a:solidFill>
                </a:rPr>
                <a:t> ?        DA</a:t>
              </a:r>
            </a:p>
          </p:txBody>
        </p:sp>
        <p:sp>
          <p:nvSpPr>
            <p:cNvPr id="21567" name="Text Box 29"/>
            <p:cNvSpPr txBox="1">
              <a:spLocks noChangeArrowheads="1"/>
            </p:cNvSpPr>
            <p:nvPr/>
          </p:nvSpPr>
          <p:spPr bwMode="auto">
            <a:xfrm>
              <a:off x="1200" y="1584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=</a:t>
              </a:r>
            </a:p>
          </p:txBody>
        </p:sp>
        <p:sp>
          <p:nvSpPr>
            <p:cNvPr id="21568" name="Line 30"/>
            <p:cNvSpPr>
              <a:spLocks noChangeShapeType="1"/>
            </p:cNvSpPr>
            <p:nvPr/>
          </p:nvSpPr>
          <p:spPr bwMode="auto">
            <a:xfrm>
              <a:off x="912" y="1737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69" name="Line 31"/>
            <p:cNvSpPr>
              <a:spLocks noChangeShapeType="1"/>
            </p:cNvSpPr>
            <p:nvPr/>
          </p:nvSpPr>
          <p:spPr bwMode="auto">
            <a:xfrm>
              <a:off x="1512" y="1737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6896" name="Rectangle 32"/>
          <p:cNvSpPr>
            <a:spLocks noChangeArrowheads="1"/>
          </p:cNvSpPr>
          <p:nvPr/>
        </p:nvSpPr>
        <p:spPr bwMode="auto">
          <a:xfrm>
            <a:off x="2908300" y="3124200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ym typeface="Symbol" panose="05050102010706020507" pitchFamily="18" charset="2"/>
              </a:rPr>
              <a:t></a:t>
            </a:r>
          </a:p>
        </p:txBody>
      </p:sp>
      <p:sp>
        <p:nvSpPr>
          <p:cNvPr id="36897" name="Rectangle 33"/>
          <p:cNvSpPr>
            <a:spLocks noChangeArrowheads="1"/>
          </p:cNvSpPr>
          <p:nvPr/>
        </p:nvSpPr>
        <p:spPr bwMode="auto">
          <a:xfrm>
            <a:off x="4800601" y="2286001"/>
            <a:ext cx="1370013" cy="466725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FF"/>
                </a:solidFill>
              </a:rPr>
              <a:t>FD = DA</a:t>
            </a:r>
          </a:p>
        </p:txBody>
      </p:sp>
      <p:sp>
        <p:nvSpPr>
          <p:cNvPr id="36898" name="Rectangle 34"/>
          <p:cNvSpPr>
            <a:spLocks noChangeArrowheads="1"/>
          </p:cNvSpPr>
          <p:nvPr/>
        </p:nvSpPr>
        <p:spPr bwMode="auto">
          <a:xfrm>
            <a:off x="4800601" y="3814763"/>
            <a:ext cx="2759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O là trung điểm AB</a:t>
            </a:r>
          </a:p>
        </p:txBody>
      </p:sp>
      <p:sp>
        <p:nvSpPr>
          <p:cNvPr id="36904" name="Rectangle 40"/>
          <p:cNvSpPr>
            <a:spLocks noChangeArrowheads="1"/>
          </p:cNvSpPr>
          <p:nvPr/>
        </p:nvSpPr>
        <p:spPr bwMode="auto">
          <a:xfrm>
            <a:off x="5410200" y="2895600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ym typeface="Symbol" panose="05050102010706020507" pitchFamily="18" charset="2"/>
              </a:rPr>
              <a:t></a:t>
            </a:r>
          </a:p>
        </p:txBody>
      </p:sp>
      <p:sp>
        <p:nvSpPr>
          <p:cNvPr id="36910" name="Text Box 46"/>
          <p:cNvSpPr txBox="1">
            <a:spLocks noChangeArrowheads="1"/>
          </p:cNvSpPr>
          <p:nvPr/>
        </p:nvSpPr>
        <p:spPr bwMode="auto">
          <a:xfrm>
            <a:off x="4876800" y="3352800"/>
            <a:ext cx="1676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ym typeface="Symbol" panose="05050102010706020507" pitchFamily="18" charset="2"/>
              </a:rPr>
              <a:t>ABF</a:t>
            </a:r>
          </a:p>
        </p:txBody>
      </p:sp>
      <p:sp>
        <p:nvSpPr>
          <p:cNvPr id="36911" name="Line 47"/>
          <p:cNvSpPr>
            <a:spLocks noChangeShapeType="1"/>
          </p:cNvSpPr>
          <p:nvPr/>
        </p:nvSpPr>
        <p:spPr bwMode="auto">
          <a:xfrm>
            <a:off x="8091488" y="1804989"/>
            <a:ext cx="0" cy="1214437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8" name="Text Box 48"/>
          <p:cNvSpPr txBox="1">
            <a:spLocks noChangeArrowheads="1"/>
          </p:cNvSpPr>
          <p:nvPr/>
        </p:nvSpPr>
        <p:spPr bwMode="auto">
          <a:xfrm>
            <a:off x="7924800" y="3048001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H</a:t>
            </a:r>
          </a:p>
        </p:txBody>
      </p:sp>
      <p:sp>
        <p:nvSpPr>
          <p:cNvPr id="36915" name="Text Box 51"/>
          <p:cNvSpPr txBox="1">
            <a:spLocks noChangeArrowheads="1"/>
          </p:cNvSpPr>
          <p:nvPr/>
        </p:nvSpPr>
        <p:spPr bwMode="auto">
          <a:xfrm>
            <a:off x="7010400" y="1143001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/>
              <a:t>F</a:t>
            </a:r>
          </a:p>
        </p:txBody>
      </p:sp>
      <p:grpSp>
        <p:nvGrpSpPr>
          <p:cNvPr id="36916" name="Group 52"/>
          <p:cNvGrpSpPr>
            <a:grpSpLocks/>
          </p:cNvGrpSpPr>
          <p:nvPr/>
        </p:nvGrpSpPr>
        <p:grpSpPr bwMode="auto">
          <a:xfrm>
            <a:off x="1676400" y="3581400"/>
            <a:ext cx="1371600" cy="863600"/>
            <a:chOff x="864" y="1440"/>
            <a:chExt cx="1008" cy="544"/>
          </a:xfrm>
        </p:grpSpPr>
        <p:sp>
          <p:nvSpPr>
            <p:cNvPr id="21562" name="Text Box 53"/>
            <p:cNvSpPr txBox="1">
              <a:spLocks noChangeArrowheads="1"/>
            </p:cNvSpPr>
            <p:nvPr/>
          </p:nvSpPr>
          <p:spPr bwMode="auto">
            <a:xfrm>
              <a:off x="864" y="1440"/>
              <a:ext cx="1008" cy="544"/>
            </a:xfrm>
            <a:prstGeom prst="rect">
              <a:avLst/>
            </a:prstGeom>
            <a:noFill/>
            <a:ln w="9525">
              <a:solidFill>
                <a:srgbClr val="0000C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FF0000"/>
                  </a:solidFill>
                </a:rPr>
                <a:t>CK      </a:t>
              </a:r>
              <a:r>
                <a:rPr lang="en-US" altLang="en-US" sz="2000">
                  <a:solidFill>
                    <a:srgbClr val="0033CC"/>
                  </a:solidFill>
                </a:rPr>
                <a:t>BK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FF0000"/>
                  </a:solidFill>
                </a:rPr>
                <a:t>FD      </a:t>
              </a:r>
              <a:r>
                <a:rPr lang="en-US" altLang="en-US" sz="2000">
                  <a:solidFill>
                    <a:srgbClr val="0033CC"/>
                  </a:solidFill>
                </a:rPr>
                <a:t>BD</a:t>
              </a:r>
            </a:p>
          </p:txBody>
        </p:sp>
        <p:sp>
          <p:nvSpPr>
            <p:cNvPr id="21563" name="Text Box 54"/>
            <p:cNvSpPr txBox="1">
              <a:spLocks noChangeArrowheads="1"/>
            </p:cNvSpPr>
            <p:nvPr/>
          </p:nvSpPr>
          <p:spPr bwMode="auto">
            <a:xfrm>
              <a:off x="1200" y="1584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=</a:t>
              </a:r>
            </a:p>
          </p:txBody>
        </p:sp>
        <p:sp>
          <p:nvSpPr>
            <p:cNvPr id="21564" name="Line 55"/>
            <p:cNvSpPr>
              <a:spLocks noChangeShapeType="1"/>
            </p:cNvSpPr>
            <p:nvPr/>
          </p:nvSpPr>
          <p:spPr bwMode="auto">
            <a:xfrm>
              <a:off x="912" y="1737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65" name="Line 56"/>
            <p:cNvSpPr>
              <a:spLocks noChangeShapeType="1"/>
            </p:cNvSpPr>
            <p:nvPr/>
          </p:nvSpPr>
          <p:spPr bwMode="auto">
            <a:xfrm>
              <a:off x="1512" y="1737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6921" name="Group 57"/>
          <p:cNvGrpSpPr>
            <a:grpSpLocks/>
          </p:cNvGrpSpPr>
          <p:nvPr/>
        </p:nvGrpSpPr>
        <p:grpSpPr bwMode="auto">
          <a:xfrm>
            <a:off x="3124200" y="3581400"/>
            <a:ext cx="1371600" cy="863600"/>
            <a:chOff x="864" y="1440"/>
            <a:chExt cx="1008" cy="544"/>
          </a:xfrm>
        </p:grpSpPr>
        <p:sp>
          <p:nvSpPr>
            <p:cNvPr id="21558" name="Text Box 58"/>
            <p:cNvSpPr txBox="1">
              <a:spLocks noChangeArrowheads="1"/>
            </p:cNvSpPr>
            <p:nvPr/>
          </p:nvSpPr>
          <p:spPr bwMode="auto">
            <a:xfrm>
              <a:off x="864" y="1440"/>
              <a:ext cx="1008" cy="544"/>
            </a:xfrm>
            <a:prstGeom prst="rect">
              <a:avLst/>
            </a:prstGeom>
            <a:noFill/>
            <a:ln w="9525">
              <a:solidFill>
                <a:srgbClr val="0000C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FF0000"/>
                  </a:solidFill>
                </a:rPr>
                <a:t>KH      </a:t>
              </a:r>
              <a:r>
                <a:rPr lang="en-US" altLang="en-US" sz="2000">
                  <a:solidFill>
                    <a:srgbClr val="0033CC"/>
                  </a:solidFill>
                </a:rPr>
                <a:t>BK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FF0000"/>
                  </a:solidFill>
                </a:rPr>
                <a:t>DA      </a:t>
              </a:r>
              <a:r>
                <a:rPr lang="en-US" altLang="en-US" sz="2000">
                  <a:solidFill>
                    <a:srgbClr val="0033CC"/>
                  </a:solidFill>
                </a:rPr>
                <a:t>BD</a:t>
              </a:r>
            </a:p>
          </p:txBody>
        </p:sp>
        <p:sp>
          <p:nvSpPr>
            <p:cNvPr id="21559" name="Text Box 59"/>
            <p:cNvSpPr txBox="1">
              <a:spLocks noChangeArrowheads="1"/>
            </p:cNvSpPr>
            <p:nvPr/>
          </p:nvSpPr>
          <p:spPr bwMode="auto">
            <a:xfrm>
              <a:off x="1200" y="1584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=</a:t>
              </a:r>
            </a:p>
          </p:txBody>
        </p:sp>
        <p:sp>
          <p:nvSpPr>
            <p:cNvPr id="21560" name="Line 60"/>
            <p:cNvSpPr>
              <a:spLocks noChangeShapeType="1"/>
            </p:cNvSpPr>
            <p:nvPr/>
          </p:nvSpPr>
          <p:spPr bwMode="auto">
            <a:xfrm>
              <a:off x="912" y="1737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61" name="Line 61"/>
            <p:cNvSpPr>
              <a:spLocks noChangeShapeType="1"/>
            </p:cNvSpPr>
            <p:nvPr/>
          </p:nvSpPr>
          <p:spPr bwMode="auto">
            <a:xfrm>
              <a:off x="1512" y="1737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42" name="Line 62"/>
          <p:cNvSpPr>
            <a:spLocks noChangeShapeType="1"/>
          </p:cNvSpPr>
          <p:nvPr/>
        </p:nvSpPr>
        <p:spPr bwMode="auto">
          <a:xfrm flipH="1" flipV="1">
            <a:off x="7315200" y="2133600"/>
            <a:ext cx="1371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27" name="Rectangle 63"/>
          <p:cNvSpPr>
            <a:spLocks noChangeArrowheads="1"/>
          </p:cNvSpPr>
          <p:nvPr/>
        </p:nvSpPr>
        <p:spPr bwMode="auto">
          <a:xfrm>
            <a:off x="4800600" y="4343400"/>
            <a:ext cx="2298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ym typeface="Symbol" panose="05050102010706020507" pitchFamily="18" charset="2"/>
              </a:rPr>
              <a:t>OD  // BF (cmt)</a:t>
            </a:r>
          </a:p>
        </p:txBody>
      </p:sp>
      <p:sp>
        <p:nvSpPr>
          <p:cNvPr id="36928" name="AutoShape 64"/>
          <p:cNvSpPr>
            <a:spLocks/>
          </p:cNvSpPr>
          <p:nvPr/>
        </p:nvSpPr>
        <p:spPr bwMode="auto">
          <a:xfrm>
            <a:off x="4800600" y="3429000"/>
            <a:ext cx="76200" cy="1371600"/>
          </a:xfrm>
          <a:prstGeom prst="leftBrace">
            <a:avLst>
              <a:gd name="adj1" fmla="val 1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929" name="Rectangle 65"/>
          <p:cNvSpPr>
            <a:spLocks noChangeArrowheads="1"/>
          </p:cNvSpPr>
          <p:nvPr/>
        </p:nvSpPr>
        <p:spPr bwMode="auto">
          <a:xfrm>
            <a:off x="1524000" y="-4771"/>
            <a:ext cx="58674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sz="2800" b="1" dirty="0">
                <a:solidFill>
                  <a:srgbClr val="00B050"/>
                </a:solidFill>
                <a:latin typeface="VNI-Times" pitchFamily="2" charset="0"/>
              </a:rPr>
              <a:t>e/ </a:t>
            </a:r>
            <a:r>
              <a:rPr lang="en-US" altLang="en-US" sz="2800" b="1" dirty="0" err="1">
                <a:solidFill>
                  <a:srgbClr val="00B050"/>
                </a:solidFill>
                <a:latin typeface="VNI-Times" pitchFamily="2" charset="0"/>
              </a:rPr>
              <a:t>Gọi</a:t>
            </a:r>
            <a:r>
              <a:rPr lang="en-US" altLang="en-US" sz="2800" b="1" dirty="0">
                <a:solidFill>
                  <a:srgbClr val="00B050"/>
                </a:solidFill>
                <a:latin typeface="VNI-Times" pitchFamily="2" charset="0"/>
              </a:rPr>
              <a:t> H </a:t>
            </a:r>
            <a:r>
              <a:rPr lang="en-US" altLang="en-US" sz="2800" b="1" dirty="0" err="1">
                <a:solidFill>
                  <a:srgbClr val="00B050"/>
                </a:solidFill>
                <a:latin typeface="VNI-Times" pitchFamily="2" charset="0"/>
              </a:rPr>
              <a:t>là</a:t>
            </a:r>
            <a:r>
              <a:rPr lang="en-US" altLang="en-US" sz="2800" b="1" dirty="0">
                <a:solidFill>
                  <a:srgbClr val="00B050"/>
                </a:solidFill>
                <a:latin typeface="VNI-Times" pitchFamily="2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VNI-Times" pitchFamily="2" charset="0"/>
              </a:rPr>
              <a:t>giao</a:t>
            </a:r>
            <a:r>
              <a:rPr lang="en-US" altLang="en-US" sz="2800" b="1" dirty="0">
                <a:solidFill>
                  <a:srgbClr val="00B050"/>
                </a:solidFill>
                <a:latin typeface="VNI-Times" pitchFamily="2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VNI-Times" pitchFamily="2" charset="0"/>
              </a:rPr>
              <a:t>điểm</a:t>
            </a:r>
            <a:r>
              <a:rPr lang="en-US" altLang="en-US" sz="2800" b="1" dirty="0">
                <a:solidFill>
                  <a:srgbClr val="00B050"/>
                </a:solidFill>
                <a:latin typeface="VNI-Times" pitchFamily="2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VNI-Times" pitchFamily="2" charset="0"/>
              </a:rPr>
              <a:t>của</a:t>
            </a:r>
            <a:r>
              <a:rPr lang="en-US" altLang="en-US" sz="2800" b="1" dirty="0">
                <a:solidFill>
                  <a:srgbClr val="00B050"/>
                </a:solidFill>
                <a:latin typeface="VNI-Times" pitchFamily="2" charset="0"/>
              </a:rPr>
              <a:t> CK </a:t>
            </a:r>
            <a:r>
              <a:rPr lang="en-US" altLang="en-US" sz="2800" b="1" dirty="0" err="1">
                <a:solidFill>
                  <a:srgbClr val="00B050"/>
                </a:solidFill>
                <a:latin typeface="VNI-Times" pitchFamily="2" charset="0"/>
              </a:rPr>
              <a:t>và</a:t>
            </a:r>
            <a:r>
              <a:rPr lang="en-US" altLang="en-US" sz="2800" b="1" dirty="0">
                <a:solidFill>
                  <a:srgbClr val="00B050"/>
                </a:solidFill>
                <a:latin typeface="VNI-Times" pitchFamily="2" charset="0"/>
              </a:rPr>
              <a:t> AB</a:t>
            </a:r>
          </a:p>
          <a:p>
            <a:pPr>
              <a:defRPr/>
            </a:pPr>
            <a:r>
              <a:rPr lang="en-US" altLang="en-US" sz="2800" b="1" dirty="0" err="1">
                <a:solidFill>
                  <a:srgbClr val="00B050"/>
                </a:solidFill>
                <a:latin typeface="VNI-Times" pitchFamily="2" charset="0"/>
              </a:rPr>
              <a:t>Chứng</a:t>
            </a:r>
            <a:r>
              <a:rPr lang="en-US" altLang="en-US" sz="2800" b="1" dirty="0">
                <a:solidFill>
                  <a:srgbClr val="00B050"/>
                </a:solidFill>
                <a:latin typeface="VNI-Times" pitchFamily="2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VNI-Times" pitchFamily="2" charset="0"/>
              </a:rPr>
              <a:t>minh</a:t>
            </a:r>
            <a:r>
              <a:rPr lang="en-US" altLang="en-US" sz="2800" b="1" dirty="0">
                <a:solidFill>
                  <a:srgbClr val="00B050"/>
                </a:solidFill>
                <a:latin typeface="VNI-Times" pitchFamily="2" charset="0"/>
              </a:rPr>
              <a:t>: CK = KH</a:t>
            </a:r>
          </a:p>
        </p:txBody>
      </p:sp>
      <p:sp>
        <p:nvSpPr>
          <p:cNvPr id="36930" name="Line 66"/>
          <p:cNvSpPr>
            <a:spLocks noChangeShapeType="1"/>
          </p:cNvSpPr>
          <p:nvPr/>
        </p:nvSpPr>
        <p:spPr bwMode="auto">
          <a:xfrm flipH="1" flipV="1">
            <a:off x="7300913" y="1295400"/>
            <a:ext cx="2590800" cy="1676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7" name="Line 67"/>
          <p:cNvSpPr>
            <a:spLocks noChangeShapeType="1"/>
          </p:cNvSpPr>
          <p:nvPr/>
        </p:nvSpPr>
        <p:spPr bwMode="auto">
          <a:xfrm flipH="1" flipV="1">
            <a:off x="8077200" y="1795464"/>
            <a:ext cx="1828800" cy="1176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6933" name="Group 69"/>
          <p:cNvGrpSpPr>
            <a:grpSpLocks/>
          </p:cNvGrpSpPr>
          <p:nvPr/>
        </p:nvGrpSpPr>
        <p:grpSpPr bwMode="auto">
          <a:xfrm>
            <a:off x="2438400" y="2209800"/>
            <a:ext cx="1371600" cy="863600"/>
            <a:chOff x="864" y="1440"/>
            <a:chExt cx="1008" cy="544"/>
          </a:xfrm>
        </p:grpSpPr>
        <p:sp>
          <p:nvSpPr>
            <p:cNvPr id="21554" name="Text Box 70"/>
            <p:cNvSpPr txBox="1">
              <a:spLocks noChangeArrowheads="1"/>
            </p:cNvSpPr>
            <p:nvPr/>
          </p:nvSpPr>
          <p:spPr bwMode="auto">
            <a:xfrm>
              <a:off x="864" y="1440"/>
              <a:ext cx="1008" cy="5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00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FF0000"/>
                  </a:solidFill>
                </a:rPr>
                <a:t>CK      KH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2000">
                  <a:solidFill>
                    <a:srgbClr val="FF0000"/>
                  </a:solidFill>
                </a:rPr>
                <a:t>FD      DA</a:t>
              </a:r>
            </a:p>
          </p:txBody>
        </p:sp>
        <p:sp>
          <p:nvSpPr>
            <p:cNvPr id="21555" name="Text Box 71"/>
            <p:cNvSpPr txBox="1">
              <a:spLocks noChangeArrowheads="1"/>
            </p:cNvSpPr>
            <p:nvPr/>
          </p:nvSpPr>
          <p:spPr bwMode="auto">
            <a:xfrm>
              <a:off x="1200" y="1584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=</a:t>
              </a:r>
            </a:p>
          </p:txBody>
        </p:sp>
        <p:sp>
          <p:nvSpPr>
            <p:cNvPr id="21556" name="Line 72"/>
            <p:cNvSpPr>
              <a:spLocks noChangeShapeType="1"/>
            </p:cNvSpPr>
            <p:nvPr/>
          </p:nvSpPr>
          <p:spPr bwMode="auto">
            <a:xfrm>
              <a:off x="912" y="1737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57" name="Line 73"/>
            <p:cNvSpPr>
              <a:spLocks noChangeShapeType="1"/>
            </p:cNvSpPr>
            <p:nvPr/>
          </p:nvSpPr>
          <p:spPr bwMode="auto">
            <a:xfrm>
              <a:off x="1512" y="1737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6938" name="Rectangle 74"/>
          <p:cNvSpPr>
            <a:spLocks noChangeArrowheads="1"/>
          </p:cNvSpPr>
          <p:nvPr/>
        </p:nvSpPr>
        <p:spPr bwMode="auto">
          <a:xfrm>
            <a:off x="2076450" y="4633913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ym typeface="Symbol" panose="05050102010706020507" pitchFamily="18" charset="2"/>
              </a:rPr>
              <a:t></a:t>
            </a:r>
          </a:p>
        </p:txBody>
      </p:sp>
      <p:sp>
        <p:nvSpPr>
          <p:cNvPr id="36939" name="Text Box 75"/>
          <p:cNvSpPr txBox="1">
            <a:spLocks noChangeArrowheads="1"/>
          </p:cNvSpPr>
          <p:nvPr/>
        </p:nvSpPr>
        <p:spPr bwMode="auto">
          <a:xfrm>
            <a:off x="2362200" y="4648201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i="1"/>
              <a:t>(HQ Talet)</a:t>
            </a:r>
          </a:p>
        </p:txBody>
      </p:sp>
      <p:sp>
        <p:nvSpPr>
          <p:cNvPr id="36940" name="Text Box 76"/>
          <p:cNvSpPr txBox="1">
            <a:spLocks noChangeArrowheads="1"/>
          </p:cNvSpPr>
          <p:nvPr/>
        </p:nvSpPr>
        <p:spPr bwMode="auto">
          <a:xfrm>
            <a:off x="1676400" y="5081588"/>
            <a:ext cx="1524000" cy="1014412"/>
          </a:xfrm>
          <a:prstGeom prst="rect">
            <a:avLst/>
          </a:prstGeom>
          <a:solidFill>
            <a:schemeClr val="bg1"/>
          </a:solidFill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CC"/>
                </a:solidFill>
                <a:sym typeface="Symbol" panose="05050102010706020507" pitchFamily="18" charset="2"/>
              </a:rPr>
              <a:t>FBDcó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CC"/>
                </a:solidFill>
                <a:sym typeface="Symbol" panose="05050102010706020507" pitchFamily="18" charset="2"/>
              </a:rPr>
              <a:t>CK // FD</a:t>
            </a:r>
          </a:p>
        </p:txBody>
      </p:sp>
      <p:sp>
        <p:nvSpPr>
          <p:cNvPr id="36941" name="Rectangle 77"/>
          <p:cNvSpPr>
            <a:spLocks noChangeArrowheads="1"/>
          </p:cNvSpPr>
          <p:nvPr/>
        </p:nvSpPr>
        <p:spPr bwMode="auto">
          <a:xfrm>
            <a:off x="3681413" y="4648200"/>
            <a:ext cx="368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ym typeface="Symbol" panose="05050102010706020507" pitchFamily="18" charset="2"/>
              </a:rPr>
              <a:t></a:t>
            </a:r>
          </a:p>
        </p:txBody>
      </p:sp>
      <p:sp>
        <p:nvSpPr>
          <p:cNvPr id="36942" name="Text Box 78"/>
          <p:cNvSpPr txBox="1">
            <a:spLocks noChangeArrowheads="1"/>
          </p:cNvSpPr>
          <p:nvPr/>
        </p:nvSpPr>
        <p:spPr bwMode="auto">
          <a:xfrm>
            <a:off x="3281363" y="5095876"/>
            <a:ext cx="1543050" cy="1014413"/>
          </a:xfrm>
          <a:prstGeom prst="rect">
            <a:avLst/>
          </a:prstGeom>
          <a:solidFill>
            <a:schemeClr val="bg1"/>
          </a:solidFill>
          <a:ln w="9525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CC"/>
                </a:solidFill>
                <a:sym typeface="Symbol" panose="05050102010706020507" pitchFamily="18" charset="2"/>
              </a:rPr>
              <a:t>ABD có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CC"/>
                </a:solidFill>
                <a:sym typeface="Symbol" panose="05050102010706020507" pitchFamily="18" charset="2"/>
              </a:rPr>
              <a:t>KH // AD</a:t>
            </a:r>
          </a:p>
        </p:txBody>
      </p:sp>
    </p:spTree>
    <p:extLst>
      <p:ext uri="{BB962C8B-B14F-4D97-AF65-F5344CB8AC3E}">
        <p14:creationId xmlns:p14="http://schemas.microsoft.com/office/powerpoint/2010/main" val="3137216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6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2" dur="500"/>
                                        <p:tgtEl>
                                          <p:spTgt spid="36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6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6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6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6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6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6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6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6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6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6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6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6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6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6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6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1" dur="500"/>
                                        <p:tgtEl>
                                          <p:spTgt spid="36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89" grpId="0" animBg="1"/>
      <p:bldP spid="36890" grpId="0"/>
      <p:bldP spid="36896" grpId="0"/>
      <p:bldP spid="36897" grpId="0" animBg="1"/>
      <p:bldP spid="36898" grpId="0"/>
      <p:bldP spid="36904" grpId="0"/>
      <p:bldP spid="36910" grpId="0" animBg="1"/>
      <p:bldP spid="36915" grpId="0"/>
      <p:bldP spid="36927" grpId="0"/>
      <p:bldP spid="36929" grpId="0"/>
      <p:bldP spid="36938" grpId="0"/>
      <p:bldP spid="36939" grpId="0"/>
      <p:bldP spid="36940" grpId="0" animBg="1"/>
      <p:bldP spid="36941" grpId="0"/>
      <p:bldP spid="369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79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966048"/>
              </p:ext>
            </p:extLst>
          </p:nvPr>
        </p:nvGraphicFramePr>
        <p:xfrm>
          <a:off x="2362200" y="3419475"/>
          <a:ext cx="12954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710891" imgH="393529" progId="Equation.3">
                  <p:embed/>
                </p:oleObj>
              </mc:Choice>
              <mc:Fallback>
                <p:oleObj name="Equation" r:id="rId3" imgW="710891" imgH="393529" progId="Equation.3">
                  <p:embed/>
                  <p:pic>
                    <p:nvPicPr>
                      <p:cNvPr id="3379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3419475"/>
                        <a:ext cx="12954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1616186"/>
              </p:ext>
            </p:extLst>
          </p:nvPr>
        </p:nvGraphicFramePr>
        <p:xfrm>
          <a:off x="2438400" y="4495801"/>
          <a:ext cx="1066800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5" imgW="698197" imgH="393529" progId="Equation.3">
                  <p:embed/>
                </p:oleObj>
              </mc:Choice>
              <mc:Fallback>
                <p:oleObj name="Equation" r:id="rId5" imgW="698197" imgH="393529" progId="Equation.3">
                  <p:embed/>
                  <p:pic>
                    <p:nvPicPr>
                      <p:cNvPr id="3379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495801"/>
                        <a:ext cx="1066800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2147452"/>
              </p:ext>
            </p:extLst>
          </p:nvPr>
        </p:nvGraphicFramePr>
        <p:xfrm>
          <a:off x="4191000" y="5095875"/>
          <a:ext cx="16764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7" imgW="710891" imgH="393529" progId="Equation.3">
                  <p:embed/>
                </p:oleObj>
              </mc:Choice>
              <mc:Fallback>
                <p:oleObj name="Equation" r:id="rId7" imgW="710891" imgH="393529" progId="Equation.3">
                  <p:embed/>
                  <p:pic>
                    <p:nvPicPr>
                      <p:cNvPr id="3379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5095875"/>
                        <a:ext cx="16764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9" name="AutoShape 7"/>
          <p:cNvSpPr>
            <a:spLocks/>
          </p:cNvSpPr>
          <p:nvPr/>
        </p:nvSpPr>
        <p:spPr bwMode="auto">
          <a:xfrm>
            <a:off x="2238375" y="1409700"/>
            <a:ext cx="152400" cy="647700"/>
          </a:xfrm>
          <a:prstGeom prst="leftBrace">
            <a:avLst>
              <a:gd name="adj1" fmla="val 35417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1905000" y="576690"/>
            <a:ext cx="3505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Keû BC caét Ax taïi F</a:t>
            </a:r>
          </a:p>
          <a:p>
            <a:endParaRPr lang="en-US" altLang="en-US" b="1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1981200" y="901651"/>
            <a:ext cx="3239798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altLang="en-US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Xét</a:t>
            </a:r>
            <a:r>
              <a:rPr lang="en-US" altLang="en-US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</a:t>
            </a:r>
            <a:r>
              <a:rPr lang="en-US" altLang="en-US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ABF ó :</a:t>
            </a:r>
          </a:p>
          <a:p>
            <a:pPr eaLnBrk="1" hangingPunct="1"/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O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</a:t>
            </a:r>
          </a:p>
          <a:p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OD // BF  </a:t>
            </a:r>
            <a:r>
              <a:rPr lang="en-US" altLang="en-US" b="1" i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(cm </a:t>
            </a:r>
            <a:r>
              <a:rPr lang="en-US" altLang="en-US" b="1" i="1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b="1" i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d)</a:t>
            </a:r>
          </a:p>
          <a:p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AF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= DF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lang="en-US" altLang="en-US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1905001" y="4110465"/>
            <a:ext cx="414049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altLang="en-US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altLang="en-US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en-US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BDF </a:t>
            </a:r>
            <a:r>
              <a:rPr lang="en-US" altLang="en-US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CK // DF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cmt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1981201" y="5169843"/>
            <a:ext cx="22124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(1)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(2)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2057401" y="5717015"/>
            <a:ext cx="293747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 DA = DF  </a:t>
            </a:r>
            <a:r>
              <a:rPr lang="en-US" altLang="en-US" b="1" i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b="1" i="1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cmt</a:t>
            </a:r>
            <a:r>
              <a:rPr lang="en-US" altLang="en-US" b="1" i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KH = KC </a:t>
            </a: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1905000" y="3038476"/>
            <a:ext cx="5181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 </a:t>
            </a:r>
            <a:r>
              <a:rPr lang="en-US" altLang="en-US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Xét</a:t>
            </a:r>
            <a:r>
              <a:rPr lang="en-US" altLang="en-US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</a:t>
            </a:r>
            <a:r>
              <a:rPr lang="en-US" altLang="en-US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ABD </a:t>
            </a:r>
            <a:r>
              <a:rPr lang="en-US" altLang="en-US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KH // AD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b="1" i="1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cmt</a:t>
            </a:r>
            <a:r>
              <a:rPr lang="en-US" altLang="en-US" b="1" i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b="1" i="1" dirty="0">
              <a:solidFill>
                <a:srgbClr val="66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/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3810001" y="3563938"/>
            <a:ext cx="23092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i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b="1" i="1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altLang="en-US" b="1" i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quảTalet</a:t>
            </a:r>
            <a:r>
              <a:rPr lang="en-US" altLang="en-US" b="1" i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(1)</a:t>
            </a:r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3657601" y="4636443"/>
            <a:ext cx="238616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b="1" i="1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altLang="en-US" b="1" i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i="1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quảTalet</a:t>
            </a:r>
            <a:r>
              <a:rPr lang="en-US" altLang="en-US" b="1" i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(2)</a:t>
            </a:r>
          </a:p>
        </p:txBody>
      </p:sp>
      <p:sp>
        <p:nvSpPr>
          <p:cNvPr id="22542" name="Oval 17"/>
          <p:cNvSpPr>
            <a:spLocks noChangeArrowheads="1"/>
          </p:cNvSpPr>
          <p:nvPr/>
        </p:nvSpPr>
        <p:spPr bwMode="auto">
          <a:xfrm>
            <a:off x="7327900" y="1676400"/>
            <a:ext cx="2590800" cy="2514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43" name="Line 18"/>
          <p:cNvSpPr>
            <a:spLocks noChangeShapeType="1"/>
          </p:cNvSpPr>
          <p:nvPr/>
        </p:nvSpPr>
        <p:spPr bwMode="auto">
          <a:xfrm>
            <a:off x="7327900" y="29718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44" name="Line 19"/>
          <p:cNvSpPr>
            <a:spLocks noChangeShapeType="1"/>
          </p:cNvSpPr>
          <p:nvPr/>
        </p:nvSpPr>
        <p:spPr bwMode="auto">
          <a:xfrm flipV="1">
            <a:off x="7315200" y="304800"/>
            <a:ext cx="0" cy="2667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45" name="Line 20"/>
          <p:cNvSpPr>
            <a:spLocks noChangeShapeType="1"/>
          </p:cNvSpPr>
          <p:nvPr/>
        </p:nvSpPr>
        <p:spPr bwMode="auto">
          <a:xfrm flipV="1">
            <a:off x="9906000" y="330200"/>
            <a:ext cx="0" cy="26670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46" name="Line 21"/>
          <p:cNvSpPr>
            <a:spLocks noChangeShapeType="1"/>
          </p:cNvSpPr>
          <p:nvPr/>
        </p:nvSpPr>
        <p:spPr bwMode="auto">
          <a:xfrm flipH="1">
            <a:off x="7315200" y="990600"/>
            <a:ext cx="2590800" cy="114300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47" name="Line 22"/>
          <p:cNvSpPr>
            <a:spLocks noChangeShapeType="1"/>
          </p:cNvSpPr>
          <p:nvPr/>
        </p:nvSpPr>
        <p:spPr bwMode="auto">
          <a:xfrm>
            <a:off x="8074025" y="1790700"/>
            <a:ext cx="609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48" name="Oval 23"/>
          <p:cNvSpPr>
            <a:spLocks noChangeArrowheads="1"/>
          </p:cNvSpPr>
          <p:nvPr/>
        </p:nvSpPr>
        <p:spPr bwMode="auto">
          <a:xfrm>
            <a:off x="8658225" y="2921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49" name="Text Box 24"/>
          <p:cNvSpPr txBox="1">
            <a:spLocks noChangeArrowheads="1"/>
          </p:cNvSpPr>
          <p:nvPr/>
        </p:nvSpPr>
        <p:spPr bwMode="auto">
          <a:xfrm>
            <a:off x="7007225" y="2819401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2550" name="Text Box 25"/>
          <p:cNvSpPr txBox="1">
            <a:spLocks noChangeArrowheads="1"/>
          </p:cNvSpPr>
          <p:nvPr/>
        </p:nvSpPr>
        <p:spPr bwMode="auto">
          <a:xfrm>
            <a:off x="7845425" y="1447801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22551" name="Text Box 26"/>
          <p:cNvSpPr txBox="1">
            <a:spLocks noChangeArrowheads="1"/>
          </p:cNvSpPr>
          <p:nvPr/>
        </p:nvSpPr>
        <p:spPr bwMode="auto">
          <a:xfrm>
            <a:off x="7007225" y="1905001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22552" name="Text Box 27"/>
          <p:cNvSpPr txBox="1">
            <a:spLocks noChangeArrowheads="1"/>
          </p:cNvSpPr>
          <p:nvPr/>
        </p:nvSpPr>
        <p:spPr bwMode="auto">
          <a:xfrm>
            <a:off x="9906000" y="762001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22553" name="Text Box 28"/>
          <p:cNvSpPr txBox="1">
            <a:spLocks noChangeArrowheads="1"/>
          </p:cNvSpPr>
          <p:nvPr/>
        </p:nvSpPr>
        <p:spPr bwMode="auto">
          <a:xfrm>
            <a:off x="9906000" y="2819401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2554" name="Text Box 29"/>
          <p:cNvSpPr txBox="1">
            <a:spLocks noChangeArrowheads="1"/>
          </p:cNvSpPr>
          <p:nvPr/>
        </p:nvSpPr>
        <p:spPr bwMode="auto">
          <a:xfrm>
            <a:off x="9829800" y="152401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22555" name="Text Box 30"/>
          <p:cNvSpPr txBox="1">
            <a:spLocks noChangeArrowheads="1"/>
          </p:cNvSpPr>
          <p:nvPr/>
        </p:nvSpPr>
        <p:spPr bwMode="auto">
          <a:xfrm>
            <a:off x="7315200" y="228601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2556" name="Text Box 31"/>
          <p:cNvSpPr txBox="1">
            <a:spLocks noChangeArrowheads="1"/>
          </p:cNvSpPr>
          <p:nvPr/>
        </p:nvSpPr>
        <p:spPr bwMode="auto">
          <a:xfrm>
            <a:off x="8686800" y="2971801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22557" name="Rectangle 32"/>
          <p:cNvSpPr>
            <a:spLocks noChangeArrowheads="1"/>
          </p:cNvSpPr>
          <p:nvPr/>
        </p:nvSpPr>
        <p:spPr bwMode="auto">
          <a:xfrm rot="3594495">
            <a:off x="8091488" y="1773238"/>
            <a:ext cx="90488" cy="746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58" name="Rectangle 33"/>
          <p:cNvSpPr>
            <a:spLocks noChangeArrowheads="1"/>
          </p:cNvSpPr>
          <p:nvPr/>
        </p:nvSpPr>
        <p:spPr bwMode="auto">
          <a:xfrm>
            <a:off x="7315200" y="2819400"/>
            <a:ext cx="152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59" name="Rectangle 34"/>
          <p:cNvSpPr>
            <a:spLocks noChangeArrowheads="1"/>
          </p:cNvSpPr>
          <p:nvPr/>
        </p:nvSpPr>
        <p:spPr bwMode="auto">
          <a:xfrm>
            <a:off x="9767888" y="2819400"/>
            <a:ext cx="152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60" name="Line 35"/>
          <p:cNvSpPr>
            <a:spLocks noChangeShapeType="1"/>
          </p:cNvSpPr>
          <p:nvPr/>
        </p:nvSpPr>
        <p:spPr bwMode="auto">
          <a:xfrm flipH="1">
            <a:off x="7315200" y="990600"/>
            <a:ext cx="2590800" cy="19812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61" name="Line 36"/>
          <p:cNvSpPr>
            <a:spLocks noChangeShapeType="1"/>
          </p:cNvSpPr>
          <p:nvPr/>
        </p:nvSpPr>
        <p:spPr bwMode="auto">
          <a:xfrm>
            <a:off x="7315200" y="2133600"/>
            <a:ext cx="2590800" cy="8382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62" name="Line 37"/>
          <p:cNvSpPr>
            <a:spLocks noChangeShapeType="1"/>
          </p:cNvSpPr>
          <p:nvPr/>
        </p:nvSpPr>
        <p:spPr bwMode="auto">
          <a:xfrm>
            <a:off x="8091488" y="1785938"/>
            <a:ext cx="0" cy="60960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63" name="Text Box 38"/>
          <p:cNvSpPr txBox="1">
            <a:spLocks noChangeArrowheads="1"/>
          </p:cNvSpPr>
          <p:nvPr/>
        </p:nvSpPr>
        <p:spPr bwMode="auto">
          <a:xfrm>
            <a:off x="7772400" y="2057401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</a:p>
        </p:txBody>
      </p:sp>
      <p:sp>
        <p:nvSpPr>
          <p:cNvPr id="22564" name="Line 39"/>
          <p:cNvSpPr>
            <a:spLocks noChangeShapeType="1"/>
          </p:cNvSpPr>
          <p:nvPr/>
        </p:nvSpPr>
        <p:spPr bwMode="auto">
          <a:xfrm>
            <a:off x="8091488" y="1804989"/>
            <a:ext cx="0" cy="1214437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65" name="Text Box 40"/>
          <p:cNvSpPr txBox="1">
            <a:spLocks noChangeArrowheads="1"/>
          </p:cNvSpPr>
          <p:nvPr/>
        </p:nvSpPr>
        <p:spPr bwMode="auto">
          <a:xfrm>
            <a:off x="7924800" y="3048001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</a:p>
        </p:txBody>
      </p:sp>
      <p:sp>
        <p:nvSpPr>
          <p:cNvPr id="22566" name="Line 41"/>
          <p:cNvSpPr>
            <a:spLocks noChangeShapeType="1"/>
          </p:cNvSpPr>
          <p:nvPr/>
        </p:nvSpPr>
        <p:spPr bwMode="auto">
          <a:xfrm flipH="1" flipV="1">
            <a:off x="7315200" y="1295400"/>
            <a:ext cx="25908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67" name="Text Box 42"/>
          <p:cNvSpPr txBox="1">
            <a:spLocks noChangeArrowheads="1"/>
          </p:cNvSpPr>
          <p:nvPr/>
        </p:nvSpPr>
        <p:spPr bwMode="auto">
          <a:xfrm>
            <a:off x="7010400" y="1143001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</a:p>
        </p:txBody>
      </p:sp>
      <p:sp>
        <p:nvSpPr>
          <p:cNvPr id="22568" name="Line 43"/>
          <p:cNvSpPr>
            <a:spLocks noChangeShapeType="1"/>
          </p:cNvSpPr>
          <p:nvPr/>
        </p:nvSpPr>
        <p:spPr bwMode="auto">
          <a:xfrm flipH="1" flipV="1">
            <a:off x="7315200" y="2133600"/>
            <a:ext cx="1371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69" name="Rectangle 44"/>
          <p:cNvSpPr>
            <a:spLocks noChangeArrowheads="1"/>
          </p:cNvSpPr>
          <p:nvPr/>
        </p:nvSpPr>
        <p:spPr bwMode="auto">
          <a:xfrm>
            <a:off x="1905000" y="0"/>
            <a:ext cx="381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e/ C/minh: KH = KC</a:t>
            </a:r>
            <a:endParaRPr lang="en-US" altLang="en-US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51870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1000"/>
                                        <p:tgtEl>
                                          <p:spTgt spid="33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1000"/>
                                        <p:tgtEl>
                                          <p:spTgt spid="33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10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10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10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4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10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4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10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4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10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0" grpId="0"/>
      <p:bldP spid="33801" grpId="0"/>
      <p:bldP spid="33802" grpId="0"/>
      <p:bldP spid="33803" grpId="0"/>
      <p:bldP spid="33804" grpId="0"/>
      <p:bldP spid="33806" grpId="0"/>
      <p:bldP spid="33807" grpId="0"/>
      <p:bldP spid="3380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4" descr="537025">
            <a:extLst>
              <a:ext uri="{FF2B5EF4-FFF2-40B4-BE49-F238E27FC236}">
                <a16:creationId xmlns:a16="http://schemas.microsoft.com/office/drawing/2014/main" id="{F7885FD0-732C-45BC-BBF5-2C821A6F26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613" y="977900"/>
            <a:ext cx="8775700" cy="581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1507" name="Group 5">
            <a:extLst>
              <a:ext uri="{FF2B5EF4-FFF2-40B4-BE49-F238E27FC236}">
                <a16:creationId xmlns:a16="http://schemas.microsoft.com/office/drawing/2014/main" id="{6190FB83-334B-44EF-9515-48EED50330CC}"/>
              </a:ext>
            </a:extLst>
          </p:cNvPr>
          <p:cNvGrpSpPr>
            <a:grpSpLocks/>
          </p:cNvGrpSpPr>
          <p:nvPr/>
        </p:nvGrpSpPr>
        <p:grpSpPr bwMode="auto">
          <a:xfrm>
            <a:off x="1725614" y="3248026"/>
            <a:ext cx="6784975" cy="1038225"/>
            <a:chOff x="-362" y="2380"/>
            <a:chExt cx="4274" cy="654"/>
          </a:xfrm>
        </p:grpSpPr>
        <p:sp>
          <p:nvSpPr>
            <p:cNvPr id="21515" name="Text Box 6">
              <a:extLst>
                <a:ext uri="{FF2B5EF4-FFF2-40B4-BE49-F238E27FC236}">
                  <a16:creationId xmlns:a16="http://schemas.microsoft.com/office/drawing/2014/main" id="{21F60925-F9CE-4F93-94F6-5D05268C68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326780">
              <a:off x="477" y="2569"/>
              <a:ext cx="3435" cy="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0"/>
                </a:spcBef>
                <a:buFontTx/>
                <a:buNone/>
              </a:pPr>
              <a:endParaRPr lang="en-US" altLang="en-US" sz="24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just" eaLnBrk="1" hangingPunct="1">
                <a:spcBef>
                  <a:spcPct val="0"/>
                </a:spcBef>
                <a:buFontTx/>
                <a:buChar char="-"/>
              </a:pPr>
              <a:endParaRPr lang="en-US" altLang="en-US" sz="1800"/>
            </a:p>
          </p:txBody>
        </p:sp>
        <p:pic>
          <p:nvPicPr>
            <p:cNvPr id="21516" name="Picture 7" descr="rp">
              <a:extLst>
                <a:ext uri="{FF2B5EF4-FFF2-40B4-BE49-F238E27FC236}">
                  <a16:creationId xmlns:a16="http://schemas.microsoft.com/office/drawing/2014/main" id="{897CA2C3-B5C6-4E33-B977-47349C0101F2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62" y="2380"/>
              <a:ext cx="848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1508" name="Group 8">
            <a:extLst>
              <a:ext uri="{FF2B5EF4-FFF2-40B4-BE49-F238E27FC236}">
                <a16:creationId xmlns:a16="http://schemas.microsoft.com/office/drawing/2014/main" id="{9107517F-1609-49D0-840E-166EF86C9D43}"/>
              </a:ext>
            </a:extLst>
          </p:cNvPr>
          <p:cNvGrpSpPr>
            <a:grpSpLocks/>
          </p:cNvGrpSpPr>
          <p:nvPr/>
        </p:nvGrpSpPr>
        <p:grpSpPr bwMode="auto">
          <a:xfrm>
            <a:off x="2678114" y="-141288"/>
            <a:ext cx="7559675" cy="4903788"/>
            <a:chOff x="497" y="104"/>
            <a:chExt cx="4762" cy="3089"/>
          </a:xfrm>
        </p:grpSpPr>
        <p:grpSp>
          <p:nvGrpSpPr>
            <p:cNvPr id="21510" name="Group 9">
              <a:extLst>
                <a:ext uri="{FF2B5EF4-FFF2-40B4-BE49-F238E27FC236}">
                  <a16:creationId xmlns:a16="http://schemas.microsoft.com/office/drawing/2014/main" id="{ABE17E96-0E6F-49E5-99F2-D514EF27ED6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7" y="104"/>
              <a:ext cx="3714" cy="3089"/>
              <a:chOff x="497" y="104"/>
              <a:chExt cx="3714" cy="3089"/>
            </a:xfrm>
          </p:grpSpPr>
          <p:sp>
            <p:nvSpPr>
              <p:cNvPr id="8202" name="Text Box 10">
                <a:extLst>
                  <a:ext uri="{FF2B5EF4-FFF2-40B4-BE49-F238E27FC236}">
                    <a16:creationId xmlns:a16="http://schemas.microsoft.com/office/drawing/2014/main" id="{F09B26B6-C6B9-4E92-AAB2-20A4E846FAA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92" y="2088"/>
                <a:ext cx="2641" cy="110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altLang="en-US" sz="3600" b="1" dirty="0" err="1">
                    <a:solidFill>
                      <a:srgbClr val="FF3399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Chúc</a:t>
                </a:r>
                <a:r>
                  <a:rPr lang="en-US" altLang="en-US" sz="3600" b="1" dirty="0">
                    <a:solidFill>
                      <a:srgbClr val="FF3399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600" b="1" dirty="0" err="1">
                    <a:solidFill>
                      <a:srgbClr val="FF3399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altLang="en-US" sz="3600" b="1" dirty="0">
                    <a:solidFill>
                      <a:srgbClr val="FF3399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600" b="1" dirty="0" err="1">
                    <a:solidFill>
                      <a:srgbClr val="FF3399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bạn</a:t>
                </a:r>
                <a:r>
                  <a:rPr lang="en-US" altLang="en-US" sz="3600" b="1" dirty="0">
                    <a:solidFill>
                      <a:srgbClr val="FF3399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600" b="1" dirty="0" err="1">
                    <a:solidFill>
                      <a:srgbClr val="FF3399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altLang="en-US" sz="3600" b="1" dirty="0">
                    <a:solidFill>
                      <a:srgbClr val="FF3399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600" b="1" dirty="0" err="1">
                    <a:solidFill>
                      <a:srgbClr val="FF3399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altLang="en-US" sz="3600" b="1" dirty="0">
                    <a:solidFill>
                      <a:srgbClr val="FF3399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600" b="1" dirty="0" err="1">
                    <a:solidFill>
                      <a:srgbClr val="FF3399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tuần</a:t>
                </a:r>
                <a:r>
                  <a:rPr lang="en-US" altLang="en-US" sz="3600" b="1" dirty="0">
                    <a:solidFill>
                      <a:srgbClr val="FF3399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600" b="1" dirty="0" err="1">
                    <a:solidFill>
                      <a:srgbClr val="FF3399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học</a:t>
                </a:r>
                <a:r>
                  <a:rPr lang="en-US" altLang="en-US" sz="3600" b="1" dirty="0">
                    <a:solidFill>
                      <a:srgbClr val="FF3399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600" b="1" dirty="0" err="1">
                    <a:solidFill>
                      <a:srgbClr val="FF3399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altLang="en-US" sz="3600" b="1" dirty="0">
                    <a:solidFill>
                      <a:srgbClr val="FF3399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600" b="1" dirty="0" err="1">
                    <a:solidFill>
                      <a:srgbClr val="FF3399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thật</a:t>
                </a:r>
                <a:r>
                  <a:rPr lang="en-US" altLang="en-US" sz="3600" b="1" dirty="0">
                    <a:solidFill>
                      <a:srgbClr val="FF3399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600" b="1" dirty="0" err="1">
                    <a:solidFill>
                      <a:srgbClr val="FF3399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altLang="en-US" sz="3600" b="1" dirty="0">
                    <a:solidFill>
                      <a:srgbClr val="FF3399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600" b="1" dirty="0" err="1">
                    <a:solidFill>
                      <a:srgbClr val="FF3399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hiệu</a:t>
                </a:r>
                <a:r>
                  <a:rPr lang="en-US" altLang="en-US" sz="3600" b="1" dirty="0">
                    <a:solidFill>
                      <a:srgbClr val="FF3399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600" b="1" dirty="0" err="1">
                    <a:solidFill>
                      <a:srgbClr val="FF3399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quả</a:t>
                </a:r>
                <a:endParaRPr lang="en-US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21513" name="Picture 11" descr="WDD02SNB">
                <a:extLst>
                  <a:ext uri="{FF2B5EF4-FFF2-40B4-BE49-F238E27FC236}">
                    <a16:creationId xmlns:a16="http://schemas.microsoft.com/office/drawing/2014/main" id="{19142E45-4FED-44D7-9AE4-56E3732AB667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04" y="669"/>
                <a:ext cx="2807" cy="2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1514" name="Picture 12" descr="Jlgbook">
                <a:extLst>
                  <a:ext uri="{FF2B5EF4-FFF2-40B4-BE49-F238E27FC236}">
                    <a16:creationId xmlns:a16="http://schemas.microsoft.com/office/drawing/2014/main" id="{0BA99150-B5E7-48C9-BAE2-2CB6DBE0B4FE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7" y="104"/>
                <a:ext cx="786" cy="7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21511" name="Picture 13" descr="atom1">
              <a:extLst>
                <a:ext uri="{FF2B5EF4-FFF2-40B4-BE49-F238E27FC236}">
                  <a16:creationId xmlns:a16="http://schemas.microsoft.com/office/drawing/2014/main" id="{3C0C61CA-EE22-475B-A483-8EFED80CB03F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77" y="249"/>
              <a:ext cx="782" cy="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1509" name="Audio 1">
            <a:hlinkClick r:id="" action="ppaction://media"/>
            <a:extLst>
              <a:ext uri="{FF2B5EF4-FFF2-40B4-BE49-F238E27FC236}">
                <a16:creationId xmlns:a16="http://schemas.microsoft.com/office/drawing/2014/main" id="{60D2566C-77F0-406F-B5FA-34FB180CE7A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8238" y="6218238"/>
            <a:ext cx="4873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Tm="6585">
    <p:zoom/>
    <p:sndAc>
      <p:stSnd>
        <p:snd r:embed="rId3" name="chimes.wav"/>
      </p:stSnd>
    </p:sndAc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4.6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373</Words>
  <Application>Microsoft Office PowerPoint</Application>
  <PresentationFormat>Widescreen</PresentationFormat>
  <Paragraphs>90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.VnBahamasBH</vt:lpstr>
      <vt:lpstr>.VnHelvetInsH</vt:lpstr>
      <vt:lpstr>Arial</vt:lpstr>
      <vt:lpstr>Calibri</vt:lpstr>
      <vt:lpstr>Calibri Light</vt:lpstr>
      <vt:lpstr>Times New Roman</vt:lpstr>
      <vt:lpstr>VNI-Times</vt:lpstr>
      <vt:lpstr>Office Theme</vt:lpstr>
      <vt:lpstr>Equation</vt:lpstr>
      <vt:lpstr>PowerPoint Presentation</vt:lpstr>
      <vt:lpstr>       Cho (O,R) đường kính AB= 2R. Vẽ hai tiếp tuyến Ax và By. Trên (O,R) lấy điểm C bất kì. Qua C ta vẽ tiếp tuyến thứ 3 cắt AX và By lần lượt tại D và E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Trần Hồng Phúc</dc:creator>
  <cp:lastModifiedBy>Trần Hồng Phúc</cp:lastModifiedBy>
  <cp:revision>1</cp:revision>
  <dcterms:created xsi:type="dcterms:W3CDTF">2021-10-17T03:38:12Z</dcterms:created>
  <dcterms:modified xsi:type="dcterms:W3CDTF">2021-10-18T02:42:47Z</dcterms:modified>
</cp:coreProperties>
</file>